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708" r:id="rId5"/>
  </p:sldMasterIdLst>
  <p:notesMasterIdLst>
    <p:notesMasterId r:id="rId17"/>
  </p:notesMasterIdLst>
  <p:handoutMasterIdLst>
    <p:handoutMasterId r:id="rId18"/>
  </p:handoutMasterIdLst>
  <p:sldIdLst>
    <p:sldId id="264" r:id="rId6"/>
    <p:sldId id="266" r:id="rId7"/>
    <p:sldId id="282" r:id="rId8"/>
    <p:sldId id="293" r:id="rId9"/>
    <p:sldId id="267" r:id="rId10"/>
    <p:sldId id="286" r:id="rId11"/>
    <p:sldId id="289" r:id="rId12"/>
    <p:sldId id="291" r:id="rId13"/>
    <p:sldId id="285" r:id="rId14"/>
    <p:sldId id="294" r:id="rId15"/>
    <p:sldId id="265" r:id="rId16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F"/>
    <a:srgbClr val="FFFFCC"/>
    <a:srgbClr val="FFFF99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yl jasny 3 — Ak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73F8A54-F971-430D-9108-034FE38666EA}" styleName="ABB Default Table">
    <a:wholeTbl>
      <a:tcTxStyle>
        <a:fontRef idx="min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0" cmpd="sng">
              <a:solidFill>
                <a:schemeClr val="dk1"/>
              </a:solidFill>
            </a:ln>
          </a:bottom>
          <a:insideH>
            <a:ln w="75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lt1"/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/>
          </a:solidFill>
        </a:fill>
      </a:tcStyle>
    </a:band1V>
    <a:band2V>
      <a:tcStyle>
        <a:tcBdr/>
      </a:tcStyle>
    </a:band2V>
    <a:la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hemeClr val="dk1"/>
        </a:fontRef>
        <a:schemeClr val="dk1"/>
      </a:tcTxStyle>
      <a:tcStyle>
        <a:tcBdr/>
        <a:fill>
          <a:solidFill>
            <a:schemeClr val="lt1"/>
          </a:solidFill>
        </a:fill>
      </a:tcStyle>
    </a:firstCol>
    <a:lastRow>
      <a:tcTxStyle b="off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tx2"/>
      </a:tcTxStyle>
      <a:tcStyle>
        <a:tcBdr>
          <a:bottom>
            <a:ln w="15000" cmpd="sng">
              <a:solidFill>
                <a:schemeClr val="dk1"/>
              </a:solidFill>
            </a:ln>
          </a:bottom>
        </a:tcBdr>
        <a:fill>
          <a:solidFill>
            <a:schemeClr val="l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4693" autoAdjust="0"/>
  </p:normalViewPr>
  <p:slideViewPr>
    <p:cSldViewPr snapToGrid="0" snapToObjects="1" showGuides="1">
      <p:cViewPr varScale="1">
        <p:scale>
          <a:sx n="96" d="100"/>
          <a:sy n="96" d="100"/>
        </p:scale>
        <p:origin x="115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8" d="100"/>
          <a:sy n="58" d="100"/>
        </p:scale>
        <p:origin x="2198" y="53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ja Butterweck" userId="730473ab-d079-4179-9249-00f26d982b25" providerId="ADAL" clId="{0FB09A81-1E0B-436A-9956-0CD8C420689E}"/>
    <pc:docChg chg="delSld modSld">
      <pc:chgData name="Katja Butterweck" userId="730473ab-d079-4179-9249-00f26d982b25" providerId="ADAL" clId="{0FB09A81-1E0B-436A-9956-0CD8C420689E}" dt="2020-02-20T15:51:19.096" v="32" actId="2696"/>
      <pc:docMkLst>
        <pc:docMk/>
      </pc:docMkLst>
      <pc:sldChg chg="modSp">
        <pc:chgData name="Katja Butterweck" userId="730473ab-d079-4179-9249-00f26d982b25" providerId="ADAL" clId="{0FB09A81-1E0B-436A-9956-0CD8C420689E}" dt="2020-02-20T15:38:43.765" v="5" actId="6549"/>
        <pc:sldMkLst>
          <pc:docMk/>
          <pc:sldMk cId="216059766" sldId="264"/>
        </pc:sldMkLst>
        <pc:spChg chg="mod">
          <ac:chgData name="Katja Butterweck" userId="730473ab-d079-4179-9249-00f26d982b25" providerId="ADAL" clId="{0FB09A81-1E0B-436A-9956-0CD8C420689E}" dt="2020-02-20T15:38:43.765" v="5" actId="6549"/>
          <ac:spMkLst>
            <pc:docMk/>
            <pc:sldMk cId="216059766" sldId="264"/>
            <ac:spMk id="12" creationId="{5A5C56CE-71AC-4E62-B91E-EE1E0F9F99FF}"/>
          </ac:spMkLst>
        </pc:spChg>
        <pc:spChg chg="mod">
          <ac:chgData name="Katja Butterweck" userId="730473ab-d079-4179-9249-00f26d982b25" providerId="ADAL" clId="{0FB09A81-1E0B-436A-9956-0CD8C420689E}" dt="2020-02-20T15:38:38.246" v="3" actId="20577"/>
          <ac:spMkLst>
            <pc:docMk/>
            <pc:sldMk cId="216059766" sldId="264"/>
            <ac:spMk id="14" creationId="{772EC537-FC83-47E1-8FC7-E4ED91473AAA}"/>
          </ac:spMkLst>
        </pc:spChg>
      </pc:sldChg>
      <pc:sldChg chg="modSp">
        <pc:chgData name="Katja Butterweck" userId="730473ab-d079-4179-9249-00f26d982b25" providerId="ADAL" clId="{0FB09A81-1E0B-436A-9956-0CD8C420689E}" dt="2020-02-20T15:40:51.514" v="18" actId="20577"/>
        <pc:sldMkLst>
          <pc:docMk/>
          <pc:sldMk cId="3035431129" sldId="266"/>
        </pc:sldMkLst>
        <pc:spChg chg="mod">
          <ac:chgData name="Katja Butterweck" userId="730473ab-d079-4179-9249-00f26d982b25" providerId="ADAL" clId="{0FB09A81-1E0B-436A-9956-0CD8C420689E}" dt="2020-02-20T15:40:51.514" v="18" actId="20577"/>
          <ac:spMkLst>
            <pc:docMk/>
            <pc:sldMk cId="3035431129" sldId="266"/>
            <ac:spMk id="9" creationId="{D295C7F7-8FE3-413B-90C7-DF0A989CFD20}"/>
          </ac:spMkLst>
        </pc:spChg>
      </pc:sldChg>
      <pc:sldChg chg="del">
        <pc:chgData name="Katja Butterweck" userId="730473ab-d079-4179-9249-00f26d982b25" providerId="ADAL" clId="{0FB09A81-1E0B-436A-9956-0CD8C420689E}" dt="2020-02-20T15:51:04.388" v="19" actId="2696"/>
        <pc:sldMkLst>
          <pc:docMk/>
          <pc:sldMk cId="3025423578" sldId="268"/>
        </pc:sldMkLst>
      </pc:sldChg>
      <pc:sldChg chg="del">
        <pc:chgData name="Katja Butterweck" userId="730473ab-d079-4179-9249-00f26d982b25" providerId="ADAL" clId="{0FB09A81-1E0B-436A-9956-0CD8C420689E}" dt="2020-02-20T15:51:12.670" v="31" actId="2696"/>
        <pc:sldMkLst>
          <pc:docMk/>
          <pc:sldMk cId="546243081" sldId="269"/>
        </pc:sldMkLst>
      </pc:sldChg>
      <pc:sldChg chg="del">
        <pc:chgData name="Katja Butterweck" userId="730473ab-d079-4179-9249-00f26d982b25" providerId="ADAL" clId="{0FB09A81-1E0B-436A-9956-0CD8C420689E}" dt="2020-02-20T15:51:05.038" v="20" actId="2696"/>
        <pc:sldMkLst>
          <pc:docMk/>
          <pc:sldMk cId="112767732" sldId="270"/>
        </pc:sldMkLst>
      </pc:sldChg>
      <pc:sldChg chg="del">
        <pc:chgData name="Katja Butterweck" userId="730473ab-d079-4179-9249-00f26d982b25" providerId="ADAL" clId="{0FB09A81-1E0B-436A-9956-0CD8C420689E}" dt="2020-02-20T15:51:06.026" v="22" actId="2696"/>
        <pc:sldMkLst>
          <pc:docMk/>
          <pc:sldMk cId="367008236" sldId="271"/>
        </pc:sldMkLst>
      </pc:sldChg>
      <pc:sldChg chg="del">
        <pc:chgData name="Katja Butterweck" userId="730473ab-d079-4179-9249-00f26d982b25" providerId="ADAL" clId="{0FB09A81-1E0B-436A-9956-0CD8C420689E}" dt="2020-02-20T15:51:05.521" v="21" actId="2696"/>
        <pc:sldMkLst>
          <pc:docMk/>
          <pc:sldMk cId="2086271803" sldId="272"/>
        </pc:sldMkLst>
      </pc:sldChg>
      <pc:sldChg chg="del">
        <pc:chgData name="Katja Butterweck" userId="730473ab-d079-4179-9249-00f26d982b25" providerId="ADAL" clId="{0FB09A81-1E0B-436A-9956-0CD8C420689E}" dt="2020-02-20T15:51:06.480" v="23" actId="2696"/>
        <pc:sldMkLst>
          <pc:docMk/>
          <pc:sldMk cId="1444566629" sldId="273"/>
        </pc:sldMkLst>
      </pc:sldChg>
      <pc:sldChg chg="del">
        <pc:chgData name="Katja Butterweck" userId="730473ab-d079-4179-9249-00f26d982b25" providerId="ADAL" clId="{0FB09A81-1E0B-436A-9956-0CD8C420689E}" dt="2020-02-20T15:51:08.705" v="27" actId="2696"/>
        <pc:sldMkLst>
          <pc:docMk/>
          <pc:sldMk cId="3729470785" sldId="274"/>
        </pc:sldMkLst>
      </pc:sldChg>
      <pc:sldChg chg="del">
        <pc:chgData name="Katja Butterweck" userId="730473ab-d079-4179-9249-00f26d982b25" providerId="ADAL" clId="{0FB09A81-1E0B-436A-9956-0CD8C420689E}" dt="2020-02-20T15:51:06.942" v="24" actId="2696"/>
        <pc:sldMkLst>
          <pc:docMk/>
          <pc:sldMk cId="547444410" sldId="275"/>
        </pc:sldMkLst>
      </pc:sldChg>
      <pc:sldChg chg="del">
        <pc:chgData name="Katja Butterweck" userId="730473ab-d079-4179-9249-00f26d982b25" providerId="ADAL" clId="{0FB09A81-1E0B-436A-9956-0CD8C420689E}" dt="2020-02-20T15:51:07.693" v="25" actId="2696"/>
        <pc:sldMkLst>
          <pc:docMk/>
          <pc:sldMk cId="4264831945" sldId="276"/>
        </pc:sldMkLst>
      </pc:sldChg>
      <pc:sldChg chg="del">
        <pc:chgData name="Katja Butterweck" userId="730473ab-d079-4179-9249-00f26d982b25" providerId="ADAL" clId="{0FB09A81-1E0B-436A-9956-0CD8C420689E}" dt="2020-02-20T15:51:08.111" v="26" actId="2696"/>
        <pc:sldMkLst>
          <pc:docMk/>
          <pc:sldMk cId="2395864640" sldId="277"/>
        </pc:sldMkLst>
      </pc:sldChg>
      <pc:sldChg chg="del">
        <pc:chgData name="Katja Butterweck" userId="730473ab-d079-4179-9249-00f26d982b25" providerId="ADAL" clId="{0FB09A81-1E0B-436A-9956-0CD8C420689E}" dt="2020-02-20T15:51:09.257" v="28" actId="2696"/>
        <pc:sldMkLst>
          <pc:docMk/>
          <pc:sldMk cId="3109187916" sldId="278"/>
        </pc:sldMkLst>
      </pc:sldChg>
      <pc:sldChg chg="del">
        <pc:chgData name="Katja Butterweck" userId="730473ab-d079-4179-9249-00f26d982b25" providerId="ADAL" clId="{0FB09A81-1E0B-436A-9956-0CD8C420689E}" dt="2020-02-20T15:51:09.851" v="29" actId="2696"/>
        <pc:sldMkLst>
          <pc:docMk/>
          <pc:sldMk cId="2418359598" sldId="279"/>
        </pc:sldMkLst>
      </pc:sldChg>
      <pc:sldChg chg="del">
        <pc:chgData name="Katja Butterweck" userId="730473ab-d079-4179-9249-00f26d982b25" providerId="ADAL" clId="{0FB09A81-1E0B-436A-9956-0CD8C420689E}" dt="2020-02-20T15:51:10.432" v="30" actId="2696"/>
        <pc:sldMkLst>
          <pc:docMk/>
          <pc:sldMk cId="3355933708" sldId="280"/>
        </pc:sldMkLst>
      </pc:sldChg>
      <pc:sldChg chg="del">
        <pc:chgData name="Katja Butterweck" userId="730473ab-d079-4179-9249-00f26d982b25" providerId="ADAL" clId="{0FB09A81-1E0B-436A-9956-0CD8C420689E}" dt="2020-02-20T15:39:36.451" v="11" actId="2696"/>
        <pc:sldMkLst>
          <pc:docMk/>
          <pc:sldMk cId="3615450228" sldId="281"/>
        </pc:sldMkLst>
      </pc:sldChg>
      <pc:sldChg chg="del">
        <pc:chgData name="Katja Butterweck" userId="730473ab-d079-4179-9249-00f26d982b25" providerId="ADAL" clId="{0FB09A81-1E0B-436A-9956-0CD8C420689E}" dt="2020-02-20T15:51:19.096" v="32" actId="2696"/>
        <pc:sldMkLst>
          <pc:docMk/>
          <pc:sldMk cId="2459206285" sldId="283"/>
        </pc:sldMkLst>
      </pc:sldChg>
      <pc:sldChg chg="del">
        <pc:chgData name="Katja Butterweck" userId="730473ab-d079-4179-9249-00f26d982b25" providerId="ADAL" clId="{0FB09A81-1E0B-436A-9956-0CD8C420689E}" dt="2020-02-20T15:39:21.771" v="7" actId="2696"/>
        <pc:sldMkLst>
          <pc:docMk/>
          <pc:sldMk cId="4205562802" sldId="284"/>
        </pc:sldMkLst>
      </pc:sldChg>
      <pc:sldChg chg="del">
        <pc:chgData name="Katja Butterweck" userId="730473ab-d079-4179-9249-00f26d982b25" providerId="ADAL" clId="{0FB09A81-1E0B-436A-9956-0CD8C420689E}" dt="2020-02-20T15:39:44.053" v="13" actId="2696"/>
        <pc:sldMkLst>
          <pc:docMk/>
          <pc:sldMk cId="3437463627" sldId="287"/>
        </pc:sldMkLst>
      </pc:sldChg>
      <pc:sldChg chg="del">
        <pc:chgData name="Katja Butterweck" userId="730473ab-d079-4179-9249-00f26d982b25" providerId="ADAL" clId="{0FB09A81-1E0B-436A-9956-0CD8C420689E}" dt="2020-02-20T15:39:49.144" v="14" actId="2696"/>
        <pc:sldMkLst>
          <pc:docMk/>
          <pc:sldMk cId="537238673" sldId="288"/>
        </pc:sldMkLst>
      </pc:sldChg>
      <pc:sldChg chg="del">
        <pc:chgData name="Katja Butterweck" userId="730473ab-d079-4179-9249-00f26d982b25" providerId="ADAL" clId="{0FB09A81-1E0B-436A-9956-0CD8C420689E}" dt="2020-02-20T15:39:33.790" v="10" actId="2696"/>
        <pc:sldMkLst>
          <pc:docMk/>
          <pc:sldMk cId="2769637490" sldId="290"/>
        </pc:sldMkLst>
      </pc:sldChg>
      <pc:sldChg chg="del">
        <pc:chgData name="Katja Butterweck" userId="730473ab-d079-4179-9249-00f26d982b25" providerId="ADAL" clId="{0FB09A81-1E0B-436A-9956-0CD8C420689E}" dt="2020-02-20T15:39:38.294" v="12" actId="2696"/>
        <pc:sldMkLst>
          <pc:docMk/>
          <pc:sldMk cId="25755339" sldId="292"/>
        </pc:sldMkLst>
      </pc:sldChg>
      <pc:sldChg chg="del">
        <pc:chgData name="Katja Butterweck" userId="730473ab-d079-4179-9249-00f26d982b25" providerId="ADAL" clId="{0FB09A81-1E0B-436A-9956-0CD8C420689E}" dt="2020-02-20T15:39:10.013" v="6" actId="2696"/>
        <pc:sldMkLst>
          <pc:docMk/>
          <pc:sldMk cId="2621981268" sldId="294"/>
        </pc:sldMkLst>
      </pc:sldChg>
      <pc:sldChg chg="del">
        <pc:chgData name="Katja Butterweck" userId="730473ab-d079-4179-9249-00f26d982b25" providerId="ADAL" clId="{0FB09A81-1E0B-436A-9956-0CD8C420689E}" dt="2020-02-20T15:39:27.633" v="8" actId="2696"/>
        <pc:sldMkLst>
          <pc:docMk/>
          <pc:sldMk cId="1017104541" sldId="295"/>
        </pc:sldMkLst>
      </pc:sldChg>
      <pc:sldChg chg="del">
        <pc:chgData name="Katja Butterweck" userId="730473ab-d079-4179-9249-00f26d982b25" providerId="ADAL" clId="{0FB09A81-1E0B-436A-9956-0CD8C420689E}" dt="2020-02-20T15:39:30.226" v="9" actId="2696"/>
        <pc:sldMkLst>
          <pc:docMk/>
          <pc:sldMk cId="2529139604" sldId="296"/>
        </pc:sldMkLst>
      </pc:sldChg>
    </pc:docChg>
  </pc:docChgLst>
  <pc:docChgLst>
    <pc:chgData name="Andie Zhang" userId="93ac1907-15ed-41e0-abbf-b5bab7fa98fd" providerId="ADAL" clId="{194C4F7F-5795-4D66-9822-E7608C48830D}"/>
    <pc:docChg chg="custSel addSld modSld">
      <pc:chgData name="Andie Zhang" userId="93ac1907-15ed-41e0-abbf-b5bab7fa98fd" providerId="ADAL" clId="{194C4F7F-5795-4D66-9822-E7608C48830D}" dt="2020-05-07T12:15:57.309" v="771" actId="1076"/>
      <pc:docMkLst>
        <pc:docMk/>
      </pc:docMkLst>
      <pc:sldChg chg="modSp">
        <pc:chgData name="Andie Zhang" userId="93ac1907-15ed-41e0-abbf-b5bab7fa98fd" providerId="ADAL" clId="{194C4F7F-5795-4D66-9822-E7608C48830D}" dt="2020-05-07T12:07:34.624" v="326" actId="20577"/>
        <pc:sldMkLst>
          <pc:docMk/>
          <pc:sldMk cId="216059766" sldId="264"/>
        </pc:sldMkLst>
        <pc:spChg chg="mod">
          <ac:chgData name="Andie Zhang" userId="93ac1907-15ed-41e0-abbf-b5bab7fa98fd" providerId="ADAL" clId="{194C4F7F-5795-4D66-9822-E7608C48830D}" dt="2020-05-07T12:01:15.026" v="63" actId="20577"/>
          <ac:spMkLst>
            <pc:docMk/>
            <pc:sldMk cId="216059766" sldId="264"/>
            <ac:spMk id="10" creationId="{1F33B0BE-0DAF-4656-AF2D-1ED108182BCF}"/>
          </ac:spMkLst>
        </pc:spChg>
        <pc:spChg chg="mod">
          <ac:chgData name="Andie Zhang" userId="93ac1907-15ed-41e0-abbf-b5bab7fa98fd" providerId="ADAL" clId="{194C4F7F-5795-4D66-9822-E7608C48830D}" dt="2020-05-07T12:01:00.109" v="41" actId="20577"/>
          <ac:spMkLst>
            <pc:docMk/>
            <pc:sldMk cId="216059766" sldId="264"/>
            <ac:spMk id="11" creationId="{D2E08CF9-0EA2-43C4-A65D-856628BB75B1}"/>
          </ac:spMkLst>
        </pc:spChg>
        <pc:spChg chg="mod">
          <ac:chgData name="Andie Zhang" userId="93ac1907-15ed-41e0-abbf-b5bab7fa98fd" providerId="ADAL" clId="{194C4F7F-5795-4D66-9822-E7608C48830D}" dt="2020-05-07T12:07:34.624" v="326" actId="20577"/>
          <ac:spMkLst>
            <pc:docMk/>
            <pc:sldMk cId="216059766" sldId="264"/>
            <ac:spMk id="13" creationId="{1F12116A-6862-4084-8917-BD35B7D7492D}"/>
          </ac:spMkLst>
        </pc:spChg>
      </pc:sldChg>
      <pc:sldChg chg="modSp">
        <pc:chgData name="Andie Zhang" userId="93ac1907-15ed-41e0-abbf-b5bab7fa98fd" providerId="ADAL" clId="{194C4F7F-5795-4D66-9822-E7608C48830D}" dt="2020-05-07T12:03:56.420" v="228" actId="20577"/>
        <pc:sldMkLst>
          <pc:docMk/>
          <pc:sldMk cId="3035431129" sldId="266"/>
        </pc:sldMkLst>
        <pc:spChg chg="mod">
          <ac:chgData name="Andie Zhang" userId="93ac1907-15ed-41e0-abbf-b5bab7fa98fd" providerId="ADAL" clId="{194C4F7F-5795-4D66-9822-E7608C48830D}" dt="2020-05-07T12:03:56.420" v="228" actId="20577"/>
          <ac:spMkLst>
            <pc:docMk/>
            <pc:sldMk cId="3035431129" sldId="266"/>
            <ac:spMk id="9" creationId="{D295C7F7-8FE3-413B-90C7-DF0A989CFD20}"/>
          </ac:spMkLst>
        </pc:spChg>
      </pc:sldChg>
      <pc:sldChg chg="modSp">
        <pc:chgData name="Andie Zhang" userId="93ac1907-15ed-41e0-abbf-b5bab7fa98fd" providerId="ADAL" clId="{194C4F7F-5795-4D66-9822-E7608C48830D}" dt="2020-05-07T12:01:39.107" v="64" actId="20577"/>
        <pc:sldMkLst>
          <pc:docMk/>
          <pc:sldMk cId="2630483157" sldId="282"/>
        </pc:sldMkLst>
        <pc:spChg chg="mod">
          <ac:chgData name="Andie Zhang" userId="93ac1907-15ed-41e0-abbf-b5bab7fa98fd" providerId="ADAL" clId="{194C4F7F-5795-4D66-9822-E7608C48830D}" dt="2020-05-07T12:01:39.107" v="64" actId="20577"/>
          <ac:spMkLst>
            <pc:docMk/>
            <pc:sldMk cId="2630483157" sldId="282"/>
            <ac:spMk id="5" creationId="{88DBF6C2-6C23-4D8E-8D86-E40C62BDF984}"/>
          </ac:spMkLst>
        </pc:spChg>
      </pc:sldChg>
      <pc:sldChg chg="modSp">
        <pc:chgData name="Andie Zhang" userId="93ac1907-15ed-41e0-abbf-b5bab7fa98fd" providerId="ADAL" clId="{194C4F7F-5795-4D66-9822-E7608C48830D}" dt="2020-05-07T12:04:39.268" v="239" actId="20577"/>
        <pc:sldMkLst>
          <pc:docMk/>
          <pc:sldMk cId="4186487769" sldId="286"/>
        </pc:sldMkLst>
        <pc:spChg chg="mod">
          <ac:chgData name="Andie Zhang" userId="93ac1907-15ed-41e0-abbf-b5bab7fa98fd" providerId="ADAL" clId="{194C4F7F-5795-4D66-9822-E7608C48830D}" dt="2020-05-07T12:04:39.268" v="239" actId="20577"/>
          <ac:spMkLst>
            <pc:docMk/>
            <pc:sldMk cId="4186487769" sldId="286"/>
            <ac:spMk id="16" creationId="{A311E3A7-127B-4C97-B527-4774B42246C8}"/>
          </ac:spMkLst>
        </pc:spChg>
      </pc:sldChg>
      <pc:sldChg chg="modSp">
        <pc:chgData name="Andie Zhang" userId="93ac1907-15ed-41e0-abbf-b5bab7fa98fd" providerId="ADAL" clId="{194C4F7F-5795-4D66-9822-E7608C48830D}" dt="2020-05-07T12:04:45.061" v="250" actId="20577"/>
        <pc:sldMkLst>
          <pc:docMk/>
          <pc:sldMk cId="665359512" sldId="289"/>
        </pc:sldMkLst>
        <pc:spChg chg="mod">
          <ac:chgData name="Andie Zhang" userId="93ac1907-15ed-41e0-abbf-b5bab7fa98fd" providerId="ADAL" clId="{194C4F7F-5795-4D66-9822-E7608C48830D}" dt="2020-05-07T12:04:45.061" v="250" actId="20577"/>
          <ac:spMkLst>
            <pc:docMk/>
            <pc:sldMk cId="665359512" sldId="289"/>
            <ac:spMk id="16" creationId="{A311E3A7-127B-4C97-B527-4774B42246C8}"/>
          </ac:spMkLst>
        </pc:spChg>
      </pc:sldChg>
      <pc:sldChg chg="modSp">
        <pc:chgData name="Andie Zhang" userId="93ac1907-15ed-41e0-abbf-b5bab7fa98fd" providerId="ADAL" clId="{194C4F7F-5795-4D66-9822-E7608C48830D}" dt="2020-05-07T12:05:37.703" v="261" actId="20577"/>
        <pc:sldMkLst>
          <pc:docMk/>
          <pc:sldMk cId="4288503974" sldId="291"/>
        </pc:sldMkLst>
        <pc:spChg chg="mod">
          <ac:chgData name="Andie Zhang" userId="93ac1907-15ed-41e0-abbf-b5bab7fa98fd" providerId="ADAL" clId="{194C4F7F-5795-4D66-9822-E7608C48830D}" dt="2020-05-07T12:05:37.703" v="261" actId="20577"/>
          <ac:spMkLst>
            <pc:docMk/>
            <pc:sldMk cId="4288503974" sldId="291"/>
            <ac:spMk id="16" creationId="{A311E3A7-127B-4C97-B527-4774B42246C8}"/>
          </ac:spMkLst>
        </pc:spChg>
      </pc:sldChg>
      <pc:sldChg chg="addSp delSp modSp">
        <pc:chgData name="Andie Zhang" userId="93ac1907-15ed-41e0-abbf-b5bab7fa98fd" providerId="ADAL" clId="{194C4F7F-5795-4D66-9822-E7608C48830D}" dt="2020-05-07T12:15:57.309" v="771" actId="1076"/>
        <pc:sldMkLst>
          <pc:docMk/>
          <pc:sldMk cId="4018834632" sldId="293"/>
        </pc:sldMkLst>
        <pc:spChg chg="add del">
          <ac:chgData name="Andie Zhang" userId="93ac1907-15ed-41e0-abbf-b5bab7fa98fd" providerId="ADAL" clId="{194C4F7F-5795-4D66-9822-E7608C48830D}" dt="2020-05-07T12:12:58.638" v="388"/>
          <ac:spMkLst>
            <pc:docMk/>
            <pc:sldMk cId="4018834632" sldId="293"/>
            <ac:spMk id="9" creationId="{06630136-E45B-44FB-8244-3E34B9310F65}"/>
          </ac:spMkLst>
        </pc:spChg>
        <pc:spChg chg="add del">
          <ac:chgData name="Andie Zhang" userId="93ac1907-15ed-41e0-abbf-b5bab7fa98fd" providerId="ADAL" clId="{194C4F7F-5795-4D66-9822-E7608C48830D}" dt="2020-05-07T12:13:02.897" v="390"/>
          <ac:spMkLst>
            <pc:docMk/>
            <pc:sldMk cId="4018834632" sldId="293"/>
            <ac:spMk id="12" creationId="{28B3B659-8ECD-4E76-B102-A9D29A462BD8}"/>
          </ac:spMkLst>
        </pc:spChg>
        <pc:spChg chg="mod">
          <ac:chgData name="Andie Zhang" userId="93ac1907-15ed-41e0-abbf-b5bab7fa98fd" providerId="ADAL" clId="{194C4F7F-5795-4D66-9822-E7608C48830D}" dt="2020-05-07T12:14:48.466" v="767" actId="20577"/>
          <ac:spMkLst>
            <pc:docMk/>
            <pc:sldMk cId="4018834632" sldId="293"/>
            <ac:spMk id="16" creationId="{A311E3A7-127B-4C97-B527-4774B42246C8}"/>
          </ac:spMkLst>
        </pc:spChg>
        <pc:picChg chg="add mod">
          <ac:chgData name="Andie Zhang" userId="93ac1907-15ed-41e0-abbf-b5bab7fa98fd" providerId="ADAL" clId="{194C4F7F-5795-4D66-9822-E7608C48830D}" dt="2020-05-07T12:14:15.740" v="676" actId="1076"/>
          <ac:picMkLst>
            <pc:docMk/>
            <pc:sldMk cId="4018834632" sldId="293"/>
            <ac:picMk id="8" creationId="{36913652-EA74-4C72-956A-ECE51EE3FF2A}"/>
          </ac:picMkLst>
        </pc:picChg>
        <pc:picChg chg="add mod">
          <ac:chgData name="Andie Zhang" userId="93ac1907-15ed-41e0-abbf-b5bab7fa98fd" providerId="ADAL" clId="{194C4F7F-5795-4D66-9822-E7608C48830D}" dt="2020-05-07T12:15:57.309" v="771" actId="1076"/>
          <ac:picMkLst>
            <pc:docMk/>
            <pc:sldMk cId="4018834632" sldId="293"/>
            <ac:picMk id="13" creationId="{241090F2-69CA-4480-8D0A-8FC5FB810264}"/>
          </ac:picMkLst>
        </pc:picChg>
      </pc:sldChg>
      <pc:sldChg chg="addSp delSp modSp add">
        <pc:chgData name="Andie Zhang" userId="93ac1907-15ed-41e0-abbf-b5bab7fa98fd" providerId="ADAL" clId="{194C4F7F-5795-4D66-9822-E7608C48830D}" dt="2020-05-07T12:07:19.865" v="314" actId="1076"/>
        <pc:sldMkLst>
          <pc:docMk/>
          <pc:sldMk cId="2428117062" sldId="294"/>
        </pc:sldMkLst>
        <pc:spChg chg="del">
          <ac:chgData name="Andie Zhang" userId="93ac1907-15ed-41e0-abbf-b5bab7fa98fd" providerId="ADAL" clId="{194C4F7F-5795-4D66-9822-E7608C48830D}" dt="2020-05-07T12:05:55.818" v="263"/>
          <ac:spMkLst>
            <pc:docMk/>
            <pc:sldMk cId="2428117062" sldId="294"/>
            <ac:spMk id="2" creationId="{F285D5CC-9ACE-414A-AE39-D3DE6A60E56B}"/>
          </ac:spMkLst>
        </pc:spChg>
        <pc:spChg chg="del">
          <ac:chgData name="Andie Zhang" userId="93ac1907-15ed-41e0-abbf-b5bab7fa98fd" providerId="ADAL" clId="{194C4F7F-5795-4D66-9822-E7608C48830D}" dt="2020-05-07T12:05:55.818" v="263"/>
          <ac:spMkLst>
            <pc:docMk/>
            <pc:sldMk cId="2428117062" sldId="294"/>
            <ac:spMk id="6" creationId="{2DDA4053-5B08-43EE-AF1A-16ECABD43B8F}"/>
          </ac:spMkLst>
        </pc:spChg>
        <pc:spChg chg="del">
          <ac:chgData name="Andie Zhang" userId="93ac1907-15ed-41e0-abbf-b5bab7fa98fd" providerId="ADAL" clId="{194C4F7F-5795-4D66-9822-E7608C48830D}" dt="2020-05-07T12:05:55.818" v="263"/>
          <ac:spMkLst>
            <pc:docMk/>
            <pc:sldMk cId="2428117062" sldId="294"/>
            <ac:spMk id="7" creationId="{5CB0ED52-FC94-416E-8777-3ECCD6D3A0C9}"/>
          </ac:spMkLst>
        </pc:spChg>
        <pc:spChg chg="del">
          <ac:chgData name="Andie Zhang" userId="93ac1907-15ed-41e0-abbf-b5bab7fa98fd" providerId="ADAL" clId="{194C4F7F-5795-4D66-9822-E7608C48830D}" dt="2020-05-07T12:05:55.818" v="263"/>
          <ac:spMkLst>
            <pc:docMk/>
            <pc:sldMk cId="2428117062" sldId="294"/>
            <ac:spMk id="8" creationId="{094E9F89-B80C-4E02-B7D9-B6052A909BA4}"/>
          </ac:spMkLst>
        </pc:spChg>
        <pc:spChg chg="del">
          <ac:chgData name="Andie Zhang" userId="93ac1907-15ed-41e0-abbf-b5bab7fa98fd" providerId="ADAL" clId="{194C4F7F-5795-4D66-9822-E7608C48830D}" dt="2020-05-07T12:05:55.818" v="263"/>
          <ac:spMkLst>
            <pc:docMk/>
            <pc:sldMk cId="2428117062" sldId="294"/>
            <ac:spMk id="9" creationId="{1F686A31-9020-4F36-9949-E00AE7FF3B85}"/>
          </ac:spMkLst>
        </pc:spChg>
        <pc:spChg chg="del">
          <ac:chgData name="Andie Zhang" userId="93ac1907-15ed-41e0-abbf-b5bab7fa98fd" providerId="ADAL" clId="{194C4F7F-5795-4D66-9822-E7608C48830D}" dt="2020-05-07T12:05:55.818" v="263"/>
          <ac:spMkLst>
            <pc:docMk/>
            <pc:sldMk cId="2428117062" sldId="294"/>
            <ac:spMk id="10" creationId="{2FD351AC-8862-41C8-961E-36BD067AA739}"/>
          </ac:spMkLst>
        </pc:spChg>
        <pc:spChg chg="add mod">
          <ac:chgData name="Andie Zhang" userId="93ac1907-15ed-41e0-abbf-b5bab7fa98fd" providerId="ADAL" clId="{194C4F7F-5795-4D66-9822-E7608C48830D}" dt="2020-05-07T12:06:00.242" v="282" actId="20577"/>
          <ac:spMkLst>
            <pc:docMk/>
            <pc:sldMk cId="2428117062" sldId="294"/>
            <ac:spMk id="11" creationId="{1EBE2A7E-AEBD-40A1-BF71-DECFB231A178}"/>
          </ac:spMkLst>
        </pc:spChg>
        <pc:spChg chg="add del mod">
          <ac:chgData name="Andie Zhang" userId="93ac1907-15ed-41e0-abbf-b5bab7fa98fd" providerId="ADAL" clId="{194C4F7F-5795-4D66-9822-E7608C48830D}" dt="2020-05-07T12:06:44.827" v="287" actId="478"/>
          <ac:spMkLst>
            <pc:docMk/>
            <pc:sldMk cId="2428117062" sldId="294"/>
            <ac:spMk id="12" creationId="{F7B30819-A957-4131-830C-9BA0716B2E0A}"/>
          </ac:spMkLst>
        </pc:spChg>
        <pc:spChg chg="add del mod">
          <ac:chgData name="Andie Zhang" userId="93ac1907-15ed-41e0-abbf-b5bab7fa98fd" providerId="ADAL" clId="{194C4F7F-5795-4D66-9822-E7608C48830D}" dt="2020-05-07T12:06:38.233" v="284"/>
          <ac:spMkLst>
            <pc:docMk/>
            <pc:sldMk cId="2428117062" sldId="294"/>
            <ac:spMk id="13" creationId="{448FBFC6-A019-40B8-9BB8-834CEE875868}"/>
          </ac:spMkLst>
        </pc:spChg>
        <pc:spChg chg="add mod">
          <ac:chgData name="Andie Zhang" userId="93ac1907-15ed-41e0-abbf-b5bab7fa98fd" providerId="ADAL" clId="{194C4F7F-5795-4D66-9822-E7608C48830D}" dt="2020-05-07T12:07:19.865" v="314" actId="1076"/>
          <ac:spMkLst>
            <pc:docMk/>
            <pc:sldMk cId="2428117062" sldId="294"/>
            <ac:spMk id="14" creationId="{2FE81AD1-5139-44E3-9A95-8762E3C0C90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BBvoice" panose="020D0603020503020204" pitchFamily="34" charset="0"/>
              <a:ea typeface="ABBvoice" panose="020D0603020503020204" pitchFamily="34" charset="0"/>
              <a:cs typeface="ABBvoice" panose="020D0603020503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gray"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490A3-8906-4C15-BA06-29841194A30F}" type="datetimeFigureOut">
              <a:rPr lang="en-US" smtClean="0"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rPr>
              <a:t>5/7/2020</a:t>
            </a:fld>
            <a:endParaRPr lang="en-US" dirty="0">
              <a:latin typeface="ABBvoice" panose="020D0603020503020204" pitchFamily="34" charset="0"/>
              <a:ea typeface="ABBvoice" panose="020D0603020503020204" pitchFamily="34" charset="0"/>
              <a:cs typeface="ABBvoice" panose="020D0603020503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gray"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BBvoice" panose="020D0603020503020204" pitchFamily="34" charset="0"/>
              <a:ea typeface="ABBvoice" panose="020D0603020503020204" pitchFamily="34" charset="0"/>
              <a:cs typeface="ABBvoice" panose="020D0603020503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gray"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BD733-F72C-4484-8056-9C6167F848BC}" type="slidenum">
              <a:rPr lang="en-US" smtClean="0"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rPr>
              <a:t>‹#›</a:t>
            </a:fld>
            <a:endParaRPr lang="en-US" dirty="0">
              <a:latin typeface="ABBvoice" panose="020D0603020503020204" pitchFamily="34" charset="0"/>
              <a:ea typeface="ABBvoice" panose="020D0603020503020204" pitchFamily="34" charset="0"/>
              <a:cs typeface="ABBvoice" panose="020D06030205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611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gray"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defRPr>
            </a:lvl1pPr>
          </a:lstStyle>
          <a:p>
            <a:fld id="{7B9B1A6A-6BBE-4409-8C9E-DA0703379151}" type="datetimeFigureOut">
              <a:rPr lang="en-US" smtClean="0"/>
              <a:pPr/>
              <a:t>5/7/2020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92075" y="746125"/>
            <a:ext cx="6627813" cy="3729038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380890" y="4723448"/>
            <a:ext cx="6043833" cy="4474845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gray"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gray"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defRPr>
            </a:lvl1pPr>
          </a:lstStyle>
          <a:p>
            <a:fld id="{3A94E69C-C28A-4BE6-BE89-71D8FB2035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885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defRPr sz="1200" kern="1200">
        <a:solidFill>
          <a:schemeClr val="tx1"/>
        </a:solidFill>
        <a:latin typeface="ABBvoice" panose="020D0603020503020204" pitchFamily="34" charset="0"/>
        <a:ea typeface="ABBvoice" panose="020D0603020503020204" pitchFamily="34" charset="0"/>
        <a:cs typeface="ABBvoice" panose="020D0603020503020204" pitchFamily="34" charset="0"/>
      </a:defRPr>
    </a:lvl1pPr>
    <a:lvl2pPr marL="180000" indent="-180000" algn="l" defTabSz="914400" rtl="0" eaLnBrk="1" latinLnBrk="0" hangingPunct="1">
      <a:buFont typeface="ABBvoiceOffice" panose="020D0603020503020204" pitchFamily="34" charset="0"/>
      <a:buChar char="–"/>
      <a:defRPr sz="1200" kern="1200">
        <a:solidFill>
          <a:schemeClr val="tx1"/>
        </a:solidFill>
        <a:latin typeface="ABBvoice" panose="020D0603020503020204" pitchFamily="34" charset="0"/>
        <a:ea typeface="ABBvoice" panose="020D0603020503020204" pitchFamily="34" charset="0"/>
        <a:cs typeface="ABBvoice" panose="020D0603020503020204" pitchFamily="34" charset="0"/>
      </a:defRPr>
    </a:lvl2pPr>
    <a:lvl3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ABBvoice" panose="020D0603020503020204" pitchFamily="34" charset="0"/>
        <a:ea typeface="ABBvoice" panose="020D0603020503020204" pitchFamily="34" charset="0"/>
        <a:cs typeface="ABBvoice" panose="020D0603020503020204" pitchFamily="34" charset="0"/>
      </a:defRPr>
    </a:lvl3pPr>
    <a:lvl4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ABBvoice" panose="020D0603020503020204" pitchFamily="34" charset="0"/>
        <a:ea typeface="ABBvoice" panose="020D0603020503020204" pitchFamily="34" charset="0"/>
        <a:cs typeface="ABBvoice" panose="020D0603020503020204" pitchFamily="34" charset="0"/>
      </a:defRPr>
    </a:lvl4pPr>
    <a:lvl5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ABBvoice" panose="020D0603020503020204" pitchFamily="34" charset="0"/>
        <a:ea typeface="ABBvoice" panose="020D0603020503020204" pitchFamily="34" charset="0"/>
        <a:cs typeface="ABBvoice" panose="020D0603020503020204" pitchFamily="34" charset="0"/>
      </a:defRPr>
    </a:lvl5pPr>
    <a:lvl6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0000" indent="-1800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: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water&#10;&#10;Description automatically generated">
            <a:extLst>
              <a:ext uri="{FF2B5EF4-FFF2-40B4-BE49-F238E27FC236}">
                <a16:creationId xmlns:a16="http://schemas.microsoft.com/office/drawing/2014/main" id="{1A80DE43-7896-4B00-8C4B-4125023CE5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34963" y="365752"/>
            <a:ext cx="1528942" cy="23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 sz="900" cap="all" baseline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pl-PL" dirty="0"/>
              <a:t>INTERNAL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 bwMode="gray">
          <a:xfrm>
            <a:off x="340519" y="5000633"/>
            <a:ext cx="10112937" cy="224432"/>
          </a:xfrm>
        </p:spPr>
        <p:txBody>
          <a:bodyPr lIns="0" tIns="0" rIns="0" bIns="0" anchor="b"/>
          <a:lstStyle>
            <a:lvl1pPr marL="1588" indent="0">
              <a:buFont typeface="Arial" panose="020B0604020202020204" pitchFamily="34" charset="0"/>
              <a:buNone/>
              <a:defRPr sz="1000" cap="all" baseline="0"/>
            </a:lvl1pPr>
            <a:lvl2pPr marL="1588" indent="0">
              <a:buNone/>
              <a:defRPr sz="1000" cap="all" baseline="0"/>
            </a:lvl2pPr>
            <a:lvl3pPr marL="1588" indent="0">
              <a:buNone/>
              <a:defRPr sz="1000" cap="all" baseline="0"/>
            </a:lvl3pPr>
            <a:lvl4pPr marL="1588" indent="0">
              <a:buNone/>
              <a:defRPr sz="1000" cap="all" baseline="0"/>
            </a:lvl4pPr>
            <a:lvl5pPr marL="1588" indent="0">
              <a:buNone/>
              <a:defRPr sz="1000" cap="all" baseline="0"/>
            </a:lvl5pPr>
            <a:lvl6pPr marL="1588" indent="0">
              <a:buNone/>
              <a:defRPr sz="1000" cap="all" baseline="0"/>
            </a:lvl6pPr>
            <a:lvl7pPr marL="1588" indent="0">
              <a:buNone/>
              <a:defRPr sz="1000" cap="all" baseline="0"/>
            </a:lvl7pPr>
            <a:lvl8pPr marL="1588" indent="0">
              <a:buNone/>
              <a:defRPr sz="1000" cap="all" baseline="0"/>
            </a:lvl8pPr>
            <a:lvl9pPr marL="1588" indent="0">
              <a:buNone/>
              <a:defRPr sz="1000" cap="all" baseline="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340519" y="5205567"/>
            <a:ext cx="10112148" cy="504000"/>
          </a:xfrm>
        </p:spPr>
        <p:txBody>
          <a:bodyPr lIns="0" tIns="0" rIns="0" bIns="0"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40520" y="5751514"/>
            <a:ext cx="10112147" cy="360865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 bwMode="gray">
          <a:xfrm>
            <a:off x="340519" y="6109996"/>
            <a:ext cx="10112937" cy="280092"/>
          </a:xfr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  <a:lvl6pPr marL="0" indent="0">
              <a:buNone/>
              <a:defRPr/>
            </a:lvl6pPr>
            <a:lvl7pPr marL="0" indent="0">
              <a:buNone/>
              <a:defRPr/>
            </a:lvl7pPr>
            <a:lvl8pPr marL="0" indent="0">
              <a:buNone/>
              <a:defRPr/>
            </a:lvl8pPr>
            <a:lvl9pPr marL="0" indent="0">
              <a:buNone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 bwMode="gray">
          <a:xfrm>
            <a:off x="249357" y="4828013"/>
            <a:ext cx="550971" cy="158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de-DE" sz="3200" b="1" dirty="0">
                <a:solidFill>
                  <a:schemeClr val="bg2"/>
                </a:solidFill>
              </a:rPr>
              <a:t>—</a:t>
            </a:r>
            <a:endParaRPr lang="en-US" sz="3200" b="1" dirty="0" err="1">
              <a:solidFill>
                <a:schemeClr val="bg2"/>
              </a:solidFill>
            </a:endParaRPr>
          </a:p>
        </p:txBody>
      </p:sp>
      <p:pic>
        <p:nvPicPr>
          <p:cNvPr id="10" name="Picture 1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9643" y="6160150"/>
            <a:ext cx="873621" cy="33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33B6B362-346D-4201-81F0-C3A51CCD5D19}"/>
              </a:ext>
            </a:extLst>
          </p:cNvPr>
          <p:cNvSpPr txBox="1"/>
          <p:nvPr userDrawn="1"/>
        </p:nvSpPr>
        <p:spPr bwMode="gray">
          <a:xfrm>
            <a:off x="334963" y="6495112"/>
            <a:ext cx="600869" cy="2244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l" defTabSz="914491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Copyright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D093410-AD03-444D-8064-1C394CB99D77}"/>
              </a:ext>
            </a:extLst>
          </p:cNvPr>
          <p:cNvSpPr txBox="1"/>
          <p:nvPr userDrawn="1"/>
        </p:nvSpPr>
        <p:spPr bwMode="gray">
          <a:xfrm>
            <a:off x="1246984" y="6494463"/>
            <a:ext cx="1321004" cy="2244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l" defTabSz="914491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ABB. All rights reserved</a:t>
            </a:r>
            <a:r>
              <a:rPr kumimoji="0" lang="pl-PL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" name="Text Placeholder 35">
            <a:extLst>
              <a:ext uri="{FF2B5EF4-FFF2-40B4-BE49-F238E27FC236}">
                <a16:creationId xmlns:a16="http://schemas.microsoft.com/office/drawing/2014/main" id="{24C0936B-D380-471D-8D36-F8A423B37B4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35832" y="6494463"/>
            <a:ext cx="309561" cy="223200"/>
          </a:xfrm>
        </p:spPr>
        <p:txBody>
          <a:bodyPr anchor="ctr"/>
          <a:lstStyle>
            <a:lvl1pPr algn="ctr">
              <a:defRPr sz="800">
                <a:solidFill>
                  <a:schemeClr val="accent2"/>
                </a:solidFill>
              </a:defRPr>
            </a:lvl1pPr>
          </a:lstStyle>
          <a:p>
            <a:pPr lvl="0"/>
            <a:r>
              <a:rPr lang="pl-PL" dirty="0"/>
              <a:t>[</a:t>
            </a:r>
            <a:r>
              <a:rPr lang="pl-PL" dirty="0" err="1"/>
              <a:t>Year</a:t>
            </a:r>
            <a:r>
              <a:rPr lang="pl-PL" dirty="0"/>
              <a:t>]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9D3DBFFC-5993-437B-97F4-35696134B0B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13836" y="6528588"/>
            <a:ext cx="1280439" cy="154949"/>
          </a:xfrm>
        </p:spPr>
        <p:txBody>
          <a:bodyPr anchor="ctr"/>
          <a:lstStyle>
            <a:lvl1pPr>
              <a:defRPr sz="8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1ABC123456</a:t>
            </a:r>
            <a:endParaRPr lang="pl-PL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21218C2-53F4-4224-9A1B-B0C1511E2EB8}"/>
              </a:ext>
            </a:extLst>
          </p:cNvPr>
          <p:cNvSpPr txBox="1"/>
          <p:nvPr userDrawn="1"/>
        </p:nvSpPr>
        <p:spPr bwMode="gray">
          <a:xfrm>
            <a:off x="4941095" y="6529205"/>
            <a:ext cx="341476" cy="15494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pl-PL" sz="800" dirty="0">
                <a:solidFill>
                  <a:schemeClr val="accent2"/>
                </a:solidFill>
              </a:rPr>
              <a:t>Rev.: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CF4647E-05B7-4294-90C2-A31E6E7933B8}"/>
              </a:ext>
            </a:extLst>
          </p:cNvPr>
          <p:cNvSpPr txBox="1"/>
          <p:nvPr userDrawn="1"/>
        </p:nvSpPr>
        <p:spPr bwMode="gray">
          <a:xfrm>
            <a:off x="2926759" y="6529205"/>
            <a:ext cx="761677" cy="15494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en-US" sz="800" noProof="0" dirty="0">
                <a:solidFill>
                  <a:schemeClr val="accent2"/>
                </a:solidFill>
              </a:rPr>
              <a:t>Document</a:t>
            </a:r>
            <a:r>
              <a:rPr lang="pl-PL" sz="800" dirty="0">
                <a:solidFill>
                  <a:schemeClr val="accent2"/>
                </a:solidFill>
              </a:rPr>
              <a:t> ID.:</a:t>
            </a:r>
          </a:p>
        </p:txBody>
      </p:sp>
      <p:sp>
        <p:nvSpPr>
          <p:cNvPr id="44" name="Text Placeholder 13">
            <a:extLst>
              <a:ext uri="{FF2B5EF4-FFF2-40B4-BE49-F238E27FC236}">
                <a16:creationId xmlns:a16="http://schemas.microsoft.com/office/drawing/2014/main" id="{4C711901-B580-4C2F-B08E-8D31C00B004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307972" y="6529205"/>
            <a:ext cx="478466" cy="154949"/>
          </a:xfrm>
        </p:spPr>
        <p:txBody>
          <a:bodyPr anchor="ctr"/>
          <a:lstStyle>
            <a:lvl1pPr>
              <a:defRPr sz="8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9681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DDA21142-3DFF-44D4-84BF-0A5A958541AB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4139" y="1085213"/>
            <a:ext cx="11520000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2368" y="1931192"/>
            <a:ext cx="115200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Content Placeholder 15"/>
          <p:cNvSpPr>
            <a:spLocks noGrp="1"/>
          </p:cNvSpPr>
          <p:nvPr>
            <p:ph sz="quarter" idx="19"/>
          </p:nvPr>
        </p:nvSpPr>
        <p:spPr bwMode="gray">
          <a:xfrm>
            <a:off x="332367" y="2317637"/>
            <a:ext cx="11520000" cy="3594212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 bwMode="gray">
          <a:xfrm>
            <a:off x="332368" y="2238495"/>
            <a:ext cx="115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616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: Title (5) &amp; Content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71C58588-E38B-4E5B-A744-F7E43052847A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 bwMode="gray">
          <a:xfrm>
            <a:off x="4271664" y="2238495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 bwMode="gray">
          <a:xfrm>
            <a:off x="8210064" y="2238495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4271664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8"/>
          </p:nvPr>
        </p:nvSpPr>
        <p:spPr bwMode="gray">
          <a:xfrm>
            <a:off x="8210064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19"/>
          </p:nvPr>
        </p:nvSpPr>
        <p:spPr bwMode="gray">
          <a:xfrm>
            <a:off x="333264" y="4103378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 bwMode="gray">
          <a:xfrm>
            <a:off x="333264" y="4410680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 bwMode="gray">
          <a:xfrm>
            <a:off x="4271664" y="4410680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 bwMode="gray">
          <a:xfrm>
            <a:off x="8210064" y="4410680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3" name="Text Placeholder 11"/>
          <p:cNvSpPr>
            <a:spLocks noGrp="1"/>
          </p:cNvSpPr>
          <p:nvPr>
            <p:ph type="body" sz="quarter" idx="20"/>
          </p:nvPr>
        </p:nvSpPr>
        <p:spPr bwMode="gray">
          <a:xfrm>
            <a:off x="4271664" y="4103378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1"/>
          </p:nvPr>
        </p:nvSpPr>
        <p:spPr bwMode="gray">
          <a:xfrm>
            <a:off x="8210064" y="4103378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5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333263" y="1931195"/>
            <a:ext cx="3643200" cy="1809264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24"/>
          </p:nvPr>
        </p:nvSpPr>
        <p:spPr bwMode="gray">
          <a:xfrm>
            <a:off x="4271664" y="2317641"/>
            <a:ext cx="3643200" cy="142282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25"/>
          </p:nvPr>
        </p:nvSpPr>
        <p:spPr bwMode="gray">
          <a:xfrm>
            <a:off x="8210064" y="2317641"/>
            <a:ext cx="3643200" cy="142282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8" name="Content Placeholder 3"/>
          <p:cNvSpPr>
            <a:spLocks noGrp="1"/>
          </p:cNvSpPr>
          <p:nvPr>
            <p:ph sz="quarter" idx="26"/>
          </p:nvPr>
        </p:nvSpPr>
        <p:spPr bwMode="gray">
          <a:xfrm>
            <a:off x="333263" y="4489826"/>
            <a:ext cx="3643200" cy="142282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27"/>
          </p:nvPr>
        </p:nvSpPr>
        <p:spPr bwMode="gray">
          <a:xfrm>
            <a:off x="4271664" y="4489826"/>
            <a:ext cx="3643200" cy="142282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0" name="Content Placeholder 3"/>
          <p:cNvSpPr>
            <a:spLocks noGrp="1"/>
          </p:cNvSpPr>
          <p:nvPr>
            <p:ph sz="quarter" idx="28"/>
          </p:nvPr>
        </p:nvSpPr>
        <p:spPr bwMode="gray">
          <a:xfrm>
            <a:off x="8210064" y="4489826"/>
            <a:ext cx="3643200" cy="142282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2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3264" y="1085213"/>
            <a:ext cx="11520000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303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: Title (6) &amp; Content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3B884523-397D-4A98-97E4-67EDDFF5C0AD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 bwMode="gray">
          <a:xfrm>
            <a:off x="333264" y="2238495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 bwMode="gray">
          <a:xfrm>
            <a:off x="4271796" y="2238495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 bwMode="gray">
          <a:xfrm>
            <a:off x="8210327" y="2238495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4271796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8"/>
          </p:nvPr>
        </p:nvSpPr>
        <p:spPr bwMode="gray">
          <a:xfrm>
            <a:off x="8210327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19"/>
          </p:nvPr>
        </p:nvSpPr>
        <p:spPr bwMode="gray">
          <a:xfrm>
            <a:off x="333264" y="4103378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 bwMode="gray">
          <a:xfrm>
            <a:off x="333264" y="4410680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 bwMode="gray">
          <a:xfrm>
            <a:off x="4271795" y="4410680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 bwMode="gray">
          <a:xfrm>
            <a:off x="8210327" y="4410680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3" name="Text Placeholder 11"/>
          <p:cNvSpPr>
            <a:spLocks noGrp="1"/>
          </p:cNvSpPr>
          <p:nvPr>
            <p:ph type="body" sz="quarter" idx="20"/>
          </p:nvPr>
        </p:nvSpPr>
        <p:spPr bwMode="gray">
          <a:xfrm>
            <a:off x="4271796" y="4103378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1"/>
          </p:nvPr>
        </p:nvSpPr>
        <p:spPr bwMode="gray">
          <a:xfrm>
            <a:off x="8210327" y="4103378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5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333264" y="2317641"/>
            <a:ext cx="3643200" cy="142282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24"/>
          </p:nvPr>
        </p:nvSpPr>
        <p:spPr bwMode="gray">
          <a:xfrm>
            <a:off x="4271795" y="2317641"/>
            <a:ext cx="3643200" cy="142282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25"/>
          </p:nvPr>
        </p:nvSpPr>
        <p:spPr bwMode="gray">
          <a:xfrm>
            <a:off x="8210327" y="2317641"/>
            <a:ext cx="3643200" cy="142282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8" name="Content Placeholder 3"/>
          <p:cNvSpPr>
            <a:spLocks noGrp="1"/>
          </p:cNvSpPr>
          <p:nvPr>
            <p:ph sz="quarter" idx="26"/>
          </p:nvPr>
        </p:nvSpPr>
        <p:spPr bwMode="gray">
          <a:xfrm>
            <a:off x="333264" y="4489826"/>
            <a:ext cx="3643200" cy="142282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27"/>
          </p:nvPr>
        </p:nvSpPr>
        <p:spPr bwMode="gray">
          <a:xfrm>
            <a:off x="4271796" y="4489826"/>
            <a:ext cx="3643200" cy="142282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0" name="Content Placeholder 3"/>
          <p:cNvSpPr>
            <a:spLocks noGrp="1"/>
          </p:cNvSpPr>
          <p:nvPr>
            <p:ph sz="quarter" idx="28"/>
          </p:nvPr>
        </p:nvSpPr>
        <p:spPr bwMode="gray">
          <a:xfrm>
            <a:off x="8210327" y="4489826"/>
            <a:ext cx="3643200" cy="142282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2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8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9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: Title &amp; Content (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94581CEE-BA5E-4285-B2D8-B34FEF03B01F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1492" y="1931193"/>
            <a:ext cx="115200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3" name="Content Placeholder 32"/>
          <p:cNvSpPr>
            <a:spLocks noGrp="1"/>
          </p:cNvSpPr>
          <p:nvPr>
            <p:ph sz="quarter" idx="25"/>
          </p:nvPr>
        </p:nvSpPr>
        <p:spPr bwMode="gray">
          <a:xfrm>
            <a:off x="333264" y="2317637"/>
            <a:ext cx="1739026" cy="1710000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4" name="Content Placeholder 32"/>
          <p:cNvSpPr>
            <a:spLocks noGrp="1"/>
          </p:cNvSpPr>
          <p:nvPr>
            <p:ph sz="quarter" idx="26"/>
          </p:nvPr>
        </p:nvSpPr>
        <p:spPr bwMode="gray">
          <a:xfrm>
            <a:off x="333264" y="4202644"/>
            <a:ext cx="1739026" cy="1710000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5" name="Content Placeholder 32"/>
          <p:cNvSpPr>
            <a:spLocks noGrp="1"/>
          </p:cNvSpPr>
          <p:nvPr>
            <p:ph sz="quarter" idx="27"/>
          </p:nvPr>
        </p:nvSpPr>
        <p:spPr bwMode="gray">
          <a:xfrm>
            <a:off x="6163300" y="2317637"/>
            <a:ext cx="1739026" cy="1710000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6" name="Content Placeholder 32"/>
          <p:cNvSpPr>
            <a:spLocks noGrp="1"/>
          </p:cNvSpPr>
          <p:nvPr>
            <p:ph sz="quarter" idx="28"/>
          </p:nvPr>
        </p:nvSpPr>
        <p:spPr bwMode="gray">
          <a:xfrm>
            <a:off x="6163300" y="4202644"/>
            <a:ext cx="1739026" cy="1710000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18"/>
          </p:nvPr>
        </p:nvSpPr>
        <p:spPr bwMode="gray">
          <a:xfrm>
            <a:off x="2259472" y="2317637"/>
            <a:ext cx="3757689" cy="171000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9"/>
          </p:nvPr>
        </p:nvSpPr>
        <p:spPr bwMode="gray">
          <a:xfrm>
            <a:off x="2259472" y="4202644"/>
            <a:ext cx="3757689" cy="1710000"/>
          </a:xfrm>
        </p:spPr>
        <p:txBody>
          <a:bodyPr lIns="0" tIns="0" rIns="0" bIns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8093952" y="2317637"/>
            <a:ext cx="3759312" cy="171000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21"/>
          </p:nvPr>
        </p:nvSpPr>
        <p:spPr bwMode="gray">
          <a:xfrm>
            <a:off x="8093952" y="4202644"/>
            <a:ext cx="3759312" cy="1710000"/>
          </a:xfrm>
        </p:spPr>
        <p:txBody>
          <a:bodyPr lIns="0" tIns="0" rIns="0" bIns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3264" y="1085213"/>
            <a:ext cx="11520000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 bwMode="gray">
          <a:xfrm>
            <a:off x="332368" y="2238495"/>
            <a:ext cx="115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 bwMode="gray">
          <a:xfrm>
            <a:off x="332368" y="4115141"/>
            <a:ext cx="115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492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: Title &amp; Content (8) &amp;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33264" y="682313"/>
            <a:ext cx="11520000" cy="396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1B33712E-3CF2-482F-B9E5-13517B7C97C5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3"/>
            <a:ext cx="115200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3" name="Content Placeholder 32"/>
          <p:cNvSpPr>
            <a:spLocks noGrp="1"/>
          </p:cNvSpPr>
          <p:nvPr>
            <p:ph sz="quarter" idx="25"/>
          </p:nvPr>
        </p:nvSpPr>
        <p:spPr bwMode="gray">
          <a:xfrm>
            <a:off x="332367" y="2317637"/>
            <a:ext cx="1739026" cy="1436400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4" name="Content Placeholder 32"/>
          <p:cNvSpPr>
            <a:spLocks noGrp="1"/>
          </p:cNvSpPr>
          <p:nvPr>
            <p:ph sz="quarter" idx="26"/>
          </p:nvPr>
        </p:nvSpPr>
        <p:spPr bwMode="gray">
          <a:xfrm>
            <a:off x="332367" y="3925788"/>
            <a:ext cx="1739026" cy="1436400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5" name="Content Placeholder 32"/>
          <p:cNvSpPr>
            <a:spLocks noGrp="1"/>
          </p:cNvSpPr>
          <p:nvPr>
            <p:ph sz="quarter" idx="27"/>
          </p:nvPr>
        </p:nvSpPr>
        <p:spPr bwMode="gray">
          <a:xfrm>
            <a:off x="6163300" y="2317636"/>
            <a:ext cx="1739026" cy="1436400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6" name="Content Placeholder 32"/>
          <p:cNvSpPr>
            <a:spLocks noGrp="1"/>
          </p:cNvSpPr>
          <p:nvPr>
            <p:ph sz="quarter" idx="28"/>
          </p:nvPr>
        </p:nvSpPr>
        <p:spPr bwMode="gray">
          <a:xfrm>
            <a:off x="6163300" y="3925788"/>
            <a:ext cx="1739026" cy="1436400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18"/>
          </p:nvPr>
        </p:nvSpPr>
        <p:spPr bwMode="gray">
          <a:xfrm>
            <a:off x="2260482" y="2317636"/>
            <a:ext cx="3757436" cy="143640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9"/>
          </p:nvPr>
        </p:nvSpPr>
        <p:spPr bwMode="gray">
          <a:xfrm>
            <a:off x="2260482" y="3925788"/>
            <a:ext cx="3757436" cy="1436400"/>
          </a:xfrm>
        </p:spPr>
        <p:txBody>
          <a:bodyPr lIns="0" tIns="0" rIns="0" bIns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8093953" y="2317636"/>
            <a:ext cx="3759312" cy="143640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21"/>
          </p:nvPr>
        </p:nvSpPr>
        <p:spPr bwMode="gray">
          <a:xfrm>
            <a:off x="8093953" y="3925788"/>
            <a:ext cx="3759312" cy="1436400"/>
          </a:xfrm>
        </p:spPr>
        <p:txBody>
          <a:bodyPr lIns="0" tIns="0" rIns="0" bIns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29"/>
          </p:nvPr>
        </p:nvSpPr>
        <p:spPr bwMode="gray">
          <a:xfrm>
            <a:off x="333264" y="5453066"/>
            <a:ext cx="11520000" cy="460375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3264" y="1085213"/>
            <a:ext cx="11520000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 bwMode="gray">
          <a:xfrm>
            <a:off x="332368" y="2238495"/>
            <a:ext cx="115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 userDrawn="1"/>
        </p:nvCxnSpPr>
        <p:spPr bwMode="gray">
          <a:xfrm>
            <a:off x="332368" y="3839912"/>
            <a:ext cx="115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332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: Content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F4064434-E0DB-45C0-856F-3A928AC17331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6249107" y="1931194"/>
            <a:ext cx="5604420" cy="3980918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9"/>
          </p:nvPr>
        </p:nvSpPr>
        <p:spPr bwMode="gray">
          <a:xfrm>
            <a:off x="332367" y="1931194"/>
            <a:ext cx="5603434" cy="3980918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6" y="1085213"/>
            <a:ext cx="11520898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 bwMode="gray">
          <a:xfrm>
            <a:off x="6095999" y="1931194"/>
            <a:ext cx="0" cy="39809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903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: Content (2) &amp;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D861EEA8-6ED7-4FD9-AC5E-399274543367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6249107" y="1931194"/>
            <a:ext cx="5604420" cy="3430994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9"/>
          </p:nvPr>
        </p:nvSpPr>
        <p:spPr bwMode="gray">
          <a:xfrm>
            <a:off x="332367" y="1931194"/>
            <a:ext cx="5603434" cy="3430994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7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 bwMode="gray">
          <a:xfrm>
            <a:off x="6095999" y="1931194"/>
            <a:ext cx="0" cy="34309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Text Placeholder 7"/>
          <p:cNvSpPr>
            <a:spLocks noGrp="1"/>
          </p:cNvSpPr>
          <p:nvPr>
            <p:ph type="body" sz="quarter" idx="29"/>
          </p:nvPr>
        </p:nvSpPr>
        <p:spPr bwMode="gray">
          <a:xfrm>
            <a:off x="332368" y="5453066"/>
            <a:ext cx="11520896" cy="460375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73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: Title (2) &amp; Content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B7A8DB10-9BF6-4473-AAA1-9EA8F472E094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435" y="1931193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 bwMode="gray">
          <a:xfrm>
            <a:off x="333435" y="2238495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 bwMode="gray">
          <a:xfrm>
            <a:off x="6248327" y="2238495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6248327" y="1931193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6249107" y="2317638"/>
            <a:ext cx="5604420" cy="3594474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9"/>
          </p:nvPr>
        </p:nvSpPr>
        <p:spPr bwMode="gray">
          <a:xfrm>
            <a:off x="332367" y="2317638"/>
            <a:ext cx="5603434" cy="3594474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7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 bwMode="gray">
          <a:xfrm>
            <a:off x="6095999" y="2388843"/>
            <a:ext cx="0" cy="35232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536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: Title (2) &amp; Content (2) &amp;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1AFBA867-7789-4C43-8AB0-0B2878D8DE6F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2365" y="1931193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 bwMode="gray">
          <a:xfrm>
            <a:off x="332365" y="2238495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 bwMode="gray">
          <a:xfrm>
            <a:off x="6248327" y="2238495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6248327" y="1931193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6248327" y="2317638"/>
            <a:ext cx="5605200" cy="2950978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9"/>
          </p:nvPr>
        </p:nvSpPr>
        <p:spPr bwMode="gray">
          <a:xfrm>
            <a:off x="332365" y="2317638"/>
            <a:ext cx="5605200" cy="2950978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 bwMode="gray">
          <a:xfrm>
            <a:off x="6095999" y="2388842"/>
            <a:ext cx="0" cy="2879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Text Placeholder 7"/>
          <p:cNvSpPr>
            <a:spLocks noGrp="1"/>
          </p:cNvSpPr>
          <p:nvPr>
            <p:ph type="body" sz="quarter" idx="29"/>
          </p:nvPr>
        </p:nvSpPr>
        <p:spPr bwMode="gray">
          <a:xfrm>
            <a:off x="332583" y="5453066"/>
            <a:ext cx="11520682" cy="460375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7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17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: Title (2) &amp; Content (2) /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CC3C10F5-0F58-49EA-BF89-B55155636AF1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3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 bwMode="gray">
          <a:xfrm>
            <a:off x="333264" y="2238495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 bwMode="gray">
          <a:xfrm>
            <a:off x="6243754" y="2238495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6248044" y="1931193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6248044" y="2317638"/>
            <a:ext cx="5605200" cy="3594474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9"/>
          </p:nvPr>
        </p:nvSpPr>
        <p:spPr bwMode="gray">
          <a:xfrm>
            <a:off x="333264" y="2317638"/>
            <a:ext cx="5605200" cy="3594474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4" name="Gleichschenkliges Dreieck 46"/>
          <p:cNvSpPr/>
          <p:nvPr userDrawn="1"/>
        </p:nvSpPr>
        <p:spPr bwMode="gray">
          <a:xfrm rot="5400000">
            <a:off x="4334900" y="4088006"/>
            <a:ext cx="3523271" cy="124946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49" dirty="0">
              <a:latin typeface="ABBvoice" panose="020D0603020503020204" pitchFamily="34" charset="0"/>
              <a:ea typeface="ABBvoice" panose="020D0603020503020204" pitchFamily="34" charset="0"/>
              <a:cs typeface="ABBvoice" panose="020D0603020503020204" pitchFamily="34" charset="0"/>
            </a:endParaRPr>
          </a:p>
        </p:txBody>
      </p:sp>
      <p:sp>
        <p:nvSpPr>
          <p:cNvPr id="16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78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: 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Placeholder 10"/>
          <p:cNvPicPr>
            <a:picLocks noChangeAspect="1"/>
          </p:cNvPicPr>
          <p:nvPr userDrawn="1"/>
        </p:nvPicPr>
        <p:blipFill rotWithShape="1">
          <a:blip r:embed="rId2"/>
          <a:srcRect t="21637" b="21637"/>
          <a:stretch/>
        </p:blipFill>
        <p:spPr bwMode="gray">
          <a:xfrm>
            <a:off x="2" y="0"/>
            <a:ext cx="12192000" cy="4610100"/>
          </a:xfrm>
          <a:prstGeom prst="rect">
            <a:avLst/>
          </a:prstGeom>
        </p:spPr>
      </p:pic>
      <p:sp>
        <p:nvSpPr>
          <p:cNvPr id="22" name="Text Placeholder 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35757" y="365752"/>
            <a:ext cx="1528942" cy="23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 sz="900" cap="all" baseline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pl-PL" dirty="0"/>
              <a:t>INTERNAL</a:t>
            </a:r>
            <a:endParaRPr lang="en-US" dirty="0"/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3"/>
          </p:nvPr>
        </p:nvSpPr>
        <p:spPr bwMode="gray">
          <a:xfrm>
            <a:off x="340519" y="5000633"/>
            <a:ext cx="10112937" cy="224432"/>
          </a:xfrm>
        </p:spPr>
        <p:txBody>
          <a:bodyPr lIns="0" tIns="0" rIns="0" bIns="0" anchor="b"/>
          <a:lstStyle>
            <a:lvl1pPr marL="1588" indent="0">
              <a:buFont typeface="Arial" panose="020B0604020202020204" pitchFamily="34" charset="0"/>
              <a:buNone/>
              <a:defRPr sz="1000" cap="all" baseline="0"/>
            </a:lvl1pPr>
            <a:lvl2pPr marL="1588" indent="0">
              <a:buNone/>
              <a:defRPr sz="1000" cap="all" baseline="0"/>
            </a:lvl2pPr>
            <a:lvl3pPr marL="1588" indent="0">
              <a:buNone/>
              <a:defRPr sz="1000" cap="all" baseline="0"/>
            </a:lvl3pPr>
            <a:lvl4pPr marL="1588" indent="0">
              <a:buNone/>
              <a:defRPr sz="1000" cap="all" baseline="0"/>
            </a:lvl4pPr>
            <a:lvl5pPr marL="1588" indent="0">
              <a:buNone/>
              <a:defRPr sz="1000" cap="all" baseline="0"/>
            </a:lvl5pPr>
            <a:lvl6pPr marL="1588" indent="0">
              <a:buNone/>
              <a:defRPr sz="1000" cap="all" baseline="0"/>
            </a:lvl6pPr>
            <a:lvl7pPr marL="1588" indent="0">
              <a:buNone/>
              <a:defRPr sz="1000" cap="all" baseline="0"/>
            </a:lvl7pPr>
            <a:lvl8pPr marL="1588" indent="0">
              <a:buNone/>
              <a:defRPr sz="1000" cap="all" baseline="0"/>
            </a:lvl8pPr>
            <a:lvl9pPr marL="1588" indent="0">
              <a:buNone/>
              <a:defRPr sz="1000" cap="all" baseline="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 bwMode="gray">
          <a:xfrm>
            <a:off x="340519" y="5205566"/>
            <a:ext cx="10112148" cy="504001"/>
          </a:xfrm>
        </p:spPr>
        <p:txBody>
          <a:bodyPr lIns="0" tIns="0" rIns="0" bIns="0"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 bwMode="gray">
          <a:xfrm>
            <a:off x="340519" y="5751514"/>
            <a:ext cx="10112147" cy="360865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13" name="Text Placeholder 19"/>
          <p:cNvSpPr>
            <a:spLocks noGrp="1"/>
          </p:cNvSpPr>
          <p:nvPr>
            <p:ph type="body" sz="quarter" idx="14"/>
          </p:nvPr>
        </p:nvSpPr>
        <p:spPr bwMode="gray">
          <a:xfrm>
            <a:off x="340519" y="6109996"/>
            <a:ext cx="10112937" cy="280092"/>
          </a:xfr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  <a:lvl6pPr marL="0" indent="0">
              <a:buNone/>
              <a:defRPr/>
            </a:lvl6pPr>
            <a:lvl7pPr marL="0" indent="0">
              <a:buNone/>
              <a:defRPr/>
            </a:lvl7pPr>
            <a:lvl8pPr marL="0" indent="0">
              <a:buNone/>
              <a:defRPr/>
            </a:lvl8pPr>
            <a:lvl9pPr marL="0" indent="0">
              <a:buNone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9" name="Rectangle 18"/>
          <p:cNvSpPr/>
          <p:nvPr userDrawn="1"/>
        </p:nvSpPr>
        <p:spPr bwMode="gray">
          <a:xfrm>
            <a:off x="249357" y="4828013"/>
            <a:ext cx="550971" cy="158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de-DE" sz="3200" b="1" dirty="0">
                <a:solidFill>
                  <a:schemeClr val="bg2"/>
                </a:solidFill>
              </a:rPr>
              <a:t>—</a:t>
            </a:r>
            <a:endParaRPr lang="en-US" sz="3200" b="1" dirty="0" err="1">
              <a:solidFill>
                <a:schemeClr val="bg2"/>
              </a:solidFill>
            </a:endParaRPr>
          </a:p>
        </p:txBody>
      </p:sp>
      <p:pic>
        <p:nvPicPr>
          <p:cNvPr id="14" name="Picture 1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9643" y="6160150"/>
            <a:ext cx="873621" cy="33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88324A6-994A-4A01-AA2C-4140A44BA8F5}"/>
              </a:ext>
            </a:extLst>
          </p:cNvPr>
          <p:cNvSpPr txBox="1"/>
          <p:nvPr userDrawn="1"/>
        </p:nvSpPr>
        <p:spPr bwMode="gray">
          <a:xfrm>
            <a:off x="334963" y="6495112"/>
            <a:ext cx="600869" cy="2244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l" defTabSz="914491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Copyright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477D8AF-5555-44B3-9851-60A4C0B7AAF6}"/>
              </a:ext>
            </a:extLst>
          </p:cNvPr>
          <p:cNvSpPr txBox="1"/>
          <p:nvPr userDrawn="1"/>
        </p:nvSpPr>
        <p:spPr bwMode="gray">
          <a:xfrm>
            <a:off x="1246984" y="6494463"/>
            <a:ext cx="1321004" cy="2244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l" defTabSz="914491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ABB. All rights reserved</a:t>
            </a:r>
            <a:r>
              <a:rPr kumimoji="0" lang="pl-PL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Text Placeholder 35">
            <a:extLst>
              <a:ext uri="{FF2B5EF4-FFF2-40B4-BE49-F238E27FC236}">
                <a16:creationId xmlns:a16="http://schemas.microsoft.com/office/drawing/2014/main" id="{E43FED5E-62CF-4EC2-A38F-E5FD8864BE2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35832" y="6494463"/>
            <a:ext cx="309561" cy="223200"/>
          </a:xfrm>
        </p:spPr>
        <p:txBody>
          <a:bodyPr anchor="ctr"/>
          <a:lstStyle>
            <a:lvl1pPr algn="ctr">
              <a:defRPr sz="800">
                <a:solidFill>
                  <a:schemeClr val="accent2"/>
                </a:solidFill>
              </a:defRPr>
            </a:lvl1pPr>
          </a:lstStyle>
          <a:p>
            <a:pPr lvl="0"/>
            <a:r>
              <a:rPr lang="pl-PL" dirty="0"/>
              <a:t>[</a:t>
            </a:r>
            <a:r>
              <a:rPr lang="pl-PL" dirty="0" err="1"/>
              <a:t>Year</a:t>
            </a:r>
            <a:r>
              <a:rPr lang="pl-PL" dirty="0"/>
              <a:t>]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8938570C-92A4-4A0F-9251-273D9108900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13836" y="6528588"/>
            <a:ext cx="1280439" cy="154949"/>
          </a:xfrm>
        </p:spPr>
        <p:txBody>
          <a:bodyPr anchor="ctr"/>
          <a:lstStyle>
            <a:lvl1pPr>
              <a:defRPr sz="8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1ABC123456</a:t>
            </a:r>
            <a:endParaRPr lang="pl-PL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A0631E-DC45-46EB-9681-B9EEA27FFD43}"/>
              </a:ext>
            </a:extLst>
          </p:cNvPr>
          <p:cNvSpPr txBox="1"/>
          <p:nvPr userDrawn="1"/>
        </p:nvSpPr>
        <p:spPr bwMode="gray">
          <a:xfrm>
            <a:off x="4941095" y="6529205"/>
            <a:ext cx="341476" cy="15494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pl-PL" sz="800" dirty="0">
                <a:solidFill>
                  <a:schemeClr val="accent2"/>
                </a:solidFill>
              </a:rPr>
              <a:t>Rev.: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FC31A07-FD0C-4955-A605-DB63A5524ED6}"/>
              </a:ext>
            </a:extLst>
          </p:cNvPr>
          <p:cNvSpPr txBox="1"/>
          <p:nvPr userDrawn="1"/>
        </p:nvSpPr>
        <p:spPr bwMode="gray">
          <a:xfrm>
            <a:off x="2926759" y="6529205"/>
            <a:ext cx="761677" cy="15494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en-US" sz="800" noProof="0" dirty="0">
                <a:solidFill>
                  <a:schemeClr val="accent2"/>
                </a:solidFill>
              </a:rPr>
              <a:t>Document</a:t>
            </a:r>
            <a:r>
              <a:rPr lang="pl-PL" sz="800" dirty="0">
                <a:solidFill>
                  <a:schemeClr val="accent2"/>
                </a:solidFill>
              </a:rPr>
              <a:t> ID.:</a:t>
            </a:r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4AD9844D-3B5B-43A2-9087-1E22AFDD4C8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307972" y="6529205"/>
            <a:ext cx="478466" cy="154949"/>
          </a:xfrm>
        </p:spPr>
        <p:txBody>
          <a:bodyPr anchor="ctr"/>
          <a:lstStyle>
            <a:lvl1pPr>
              <a:defRPr sz="8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4244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: Title (2) &amp; Content (2) &amp; Box /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leichschenkliges Dreieck 46"/>
          <p:cNvSpPr/>
          <p:nvPr userDrawn="1"/>
        </p:nvSpPr>
        <p:spPr bwMode="gray">
          <a:xfrm rot="5400000">
            <a:off x="4656514" y="3766499"/>
            <a:ext cx="2879662" cy="124579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49" dirty="0">
              <a:latin typeface="ABBvoice" panose="020D0603020503020204" pitchFamily="34" charset="0"/>
              <a:ea typeface="ABBvoice" panose="020D0603020503020204" pitchFamily="34" charset="0"/>
              <a:cs typeface="ABBvoice" panose="020D0603020503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42DB7EC9-912A-4DC2-A6BA-BF3A4FC776E0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3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 bwMode="gray">
          <a:xfrm>
            <a:off x="333264" y="2238606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 bwMode="gray">
          <a:xfrm>
            <a:off x="6243754" y="2238606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6248045" y="1931193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6248045" y="2317751"/>
            <a:ext cx="5605200" cy="2950867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9"/>
          </p:nvPr>
        </p:nvSpPr>
        <p:spPr bwMode="gray">
          <a:xfrm>
            <a:off x="333264" y="2317751"/>
            <a:ext cx="5605200" cy="2950867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9"/>
          </p:nvPr>
        </p:nvSpPr>
        <p:spPr bwMode="gray">
          <a:xfrm>
            <a:off x="332367" y="5453066"/>
            <a:ext cx="11521160" cy="460375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1160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5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: Title &amp; Content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B0EFA936-28E9-42DC-A924-CB516818427B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2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 bwMode="gray">
          <a:xfrm>
            <a:off x="333264" y="2238495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6248045" y="1931195"/>
            <a:ext cx="5605200" cy="3980918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9"/>
          </p:nvPr>
        </p:nvSpPr>
        <p:spPr bwMode="gray">
          <a:xfrm>
            <a:off x="333264" y="2317640"/>
            <a:ext cx="5605200" cy="3594475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8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 bwMode="gray">
          <a:xfrm>
            <a:off x="6095999" y="2388843"/>
            <a:ext cx="0" cy="35232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86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: Content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BF92F29D-EA39-49E1-8C36-4F99E173F1C6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6249107" y="1931194"/>
            <a:ext cx="5604420" cy="1922496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9"/>
          </p:nvPr>
        </p:nvSpPr>
        <p:spPr bwMode="gray">
          <a:xfrm>
            <a:off x="332367" y="1931194"/>
            <a:ext cx="5603434" cy="3980918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8" y="1085213"/>
            <a:ext cx="11520896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 bwMode="gray">
          <a:xfrm>
            <a:off x="6095999" y="1931194"/>
            <a:ext cx="0" cy="39809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Content Placeholder 3"/>
          <p:cNvSpPr>
            <a:spLocks noGrp="1"/>
          </p:cNvSpPr>
          <p:nvPr>
            <p:ph sz="quarter" idx="21"/>
          </p:nvPr>
        </p:nvSpPr>
        <p:spPr bwMode="gray">
          <a:xfrm>
            <a:off x="6249107" y="3989616"/>
            <a:ext cx="5604420" cy="1922496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66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: Title (3) &amp; Content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3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6248045" y="1931193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18"/>
          </p:nvPr>
        </p:nvSpPr>
        <p:spPr bwMode="gray">
          <a:xfrm>
            <a:off x="6248045" y="4045107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5" name="Content Placeholder 15"/>
          <p:cNvSpPr>
            <a:spLocks noGrp="1"/>
          </p:cNvSpPr>
          <p:nvPr>
            <p:ph sz="quarter" idx="20"/>
          </p:nvPr>
        </p:nvSpPr>
        <p:spPr bwMode="gray">
          <a:xfrm>
            <a:off x="6248045" y="2318321"/>
            <a:ext cx="5605200" cy="1484195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9"/>
          </p:nvPr>
        </p:nvSpPr>
        <p:spPr bwMode="gray">
          <a:xfrm>
            <a:off x="333264" y="2317640"/>
            <a:ext cx="5605200" cy="359512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66B8F505-684D-4A1B-8221-D6522F8976E6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10"/>
          <p:cNvCxnSpPr/>
          <p:nvPr userDrawn="1"/>
        </p:nvCxnSpPr>
        <p:spPr bwMode="gray">
          <a:xfrm>
            <a:off x="333264" y="2239175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9"/>
          <p:cNvCxnSpPr/>
          <p:nvPr userDrawn="1"/>
        </p:nvCxnSpPr>
        <p:spPr bwMode="gray">
          <a:xfrm>
            <a:off x="6248045" y="2239175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4"/>
          <p:cNvCxnSpPr/>
          <p:nvPr userDrawn="1"/>
        </p:nvCxnSpPr>
        <p:spPr bwMode="gray">
          <a:xfrm>
            <a:off x="6248045" y="4348008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" name="Content Placeholder 15"/>
          <p:cNvSpPr>
            <a:spLocks noGrp="1"/>
          </p:cNvSpPr>
          <p:nvPr>
            <p:ph sz="quarter" idx="21"/>
          </p:nvPr>
        </p:nvSpPr>
        <p:spPr bwMode="gray">
          <a:xfrm>
            <a:off x="6248045" y="4432235"/>
            <a:ext cx="5605200" cy="1481057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8" y="1085213"/>
            <a:ext cx="11521159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 bwMode="gray">
          <a:xfrm>
            <a:off x="6095999" y="2388843"/>
            <a:ext cx="0" cy="35232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95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: Title (3) &amp; Content (3) &amp;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11"/>
          <p:cNvSpPr>
            <a:spLocks noGrp="1"/>
          </p:cNvSpPr>
          <p:nvPr>
            <p:ph type="body" sz="quarter" idx="22"/>
          </p:nvPr>
        </p:nvSpPr>
        <p:spPr bwMode="gray">
          <a:xfrm>
            <a:off x="332366" y="5452639"/>
            <a:ext cx="11520877" cy="460800"/>
          </a:xfrm>
          <a:solidFill>
            <a:schemeClr val="accent3"/>
          </a:solidFill>
        </p:spPr>
        <p:txBody>
          <a:bodyPr lIns="0" tIns="0" rIns="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5" name="Content Placeholder 15"/>
          <p:cNvSpPr>
            <a:spLocks noGrp="1"/>
          </p:cNvSpPr>
          <p:nvPr>
            <p:ph sz="quarter" idx="20"/>
          </p:nvPr>
        </p:nvSpPr>
        <p:spPr bwMode="gray">
          <a:xfrm>
            <a:off x="6248043" y="2317641"/>
            <a:ext cx="5605200" cy="105391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9"/>
          </p:nvPr>
        </p:nvSpPr>
        <p:spPr bwMode="gray">
          <a:xfrm>
            <a:off x="333264" y="2317637"/>
            <a:ext cx="5605200" cy="2950978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3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6248043" y="1931193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18"/>
          </p:nvPr>
        </p:nvSpPr>
        <p:spPr bwMode="gray">
          <a:xfrm>
            <a:off x="6248043" y="3831247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AFEB7575-D3D0-4652-BA3A-0CCCCCFCBFB4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10"/>
          <p:cNvCxnSpPr/>
          <p:nvPr userDrawn="1"/>
        </p:nvCxnSpPr>
        <p:spPr bwMode="gray">
          <a:xfrm>
            <a:off x="333264" y="2238495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9"/>
          <p:cNvCxnSpPr/>
          <p:nvPr userDrawn="1"/>
        </p:nvCxnSpPr>
        <p:spPr bwMode="gray">
          <a:xfrm>
            <a:off x="6248043" y="2238495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4"/>
          <p:cNvCxnSpPr/>
          <p:nvPr userDrawn="1"/>
        </p:nvCxnSpPr>
        <p:spPr bwMode="gray">
          <a:xfrm>
            <a:off x="6248043" y="4135561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" name="Content Placeholder 15"/>
          <p:cNvSpPr>
            <a:spLocks noGrp="1"/>
          </p:cNvSpPr>
          <p:nvPr>
            <p:ph sz="quarter" idx="21"/>
          </p:nvPr>
        </p:nvSpPr>
        <p:spPr bwMode="gray">
          <a:xfrm>
            <a:off x="6248043" y="4214707"/>
            <a:ext cx="5605200" cy="105391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9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8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37" name="Straight Connector 36"/>
          <p:cNvCxnSpPr/>
          <p:nvPr userDrawn="1"/>
        </p:nvCxnSpPr>
        <p:spPr bwMode="gray">
          <a:xfrm>
            <a:off x="6095999" y="2388842"/>
            <a:ext cx="0" cy="2879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904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: Title &amp; Content (2)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C316BD20-B884-4AFE-AD41-0CFDA4A22B89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2582" y="1931195"/>
            <a:ext cx="2064201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2700027" y="1931195"/>
            <a:ext cx="9153500" cy="3980918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9"/>
          </p:nvPr>
        </p:nvSpPr>
        <p:spPr bwMode="gray">
          <a:xfrm>
            <a:off x="332582" y="2317640"/>
            <a:ext cx="2064201" cy="3594475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 bwMode="gray">
          <a:xfrm>
            <a:off x="333983" y="2238495"/>
            <a:ext cx="2062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8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 bwMode="gray">
          <a:xfrm>
            <a:off x="2548405" y="2388843"/>
            <a:ext cx="0" cy="35232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8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: Title &amp; Content (2)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56E15E2C-8566-4D33-8B8A-F0E4E6EF657A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5"/>
            <a:ext cx="4093766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4724929" y="1931195"/>
            <a:ext cx="7128598" cy="3980918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9"/>
          </p:nvPr>
        </p:nvSpPr>
        <p:spPr bwMode="gray">
          <a:xfrm>
            <a:off x="333263" y="2317640"/>
            <a:ext cx="4093767" cy="3594475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 bwMode="gray">
          <a:xfrm>
            <a:off x="333264" y="2238495"/>
            <a:ext cx="409376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8" y="1085213"/>
            <a:ext cx="11520896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 bwMode="gray">
          <a:xfrm>
            <a:off x="4575980" y="2388843"/>
            <a:ext cx="0" cy="35232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88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: Title (3) &amp; Content (3)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3"/>
            <a:ext cx="4093767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4724453" y="1931194"/>
            <a:ext cx="7128811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18"/>
          </p:nvPr>
        </p:nvSpPr>
        <p:spPr bwMode="gray">
          <a:xfrm>
            <a:off x="4724453" y="4042705"/>
            <a:ext cx="7128811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5" name="Content Placeholder 15"/>
          <p:cNvSpPr>
            <a:spLocks noGrp="1"/>
          </p:cNvSpPr>
          <p:nvPr>
            <p:ph sz="quarter" idx="20"/>
          </p:nvPr>
        </p:nvSpPr>
        <p:spPr bwMode="gray">
          <a:xfrm>
            <a:off x="4724453" y="2317638"/>
            <a:ext cx="7128811" cy="1483548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9"/>
          </p:nvPr>
        </p:nvSpPr>
        <p:spPr bwMode="gray">
          <a:xfrm>
            <a:off x="333264" y="2317638"/>
            <a:ext cx="4094665" cy="3594474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DAF52ABA-CCDF-416F-BC1D-949357AD8904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9"/>
          <p:cNvCxnSpPr/>
          <p:nvPr userDrawn="1"/>
        </p:nvCxnSpPr>
        <p:spPr bwMode="gray">
          <a:xfrm>
            <a:off x="4725264" y="2238495"/>
            <a:ext cx="712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4"/>
          <p:cNvCxnSpPr/>
          <p:nvPr userDrawn="1"/>
        </p:nvCxnSpPr>
        <p:spPr bwMode="gray">
          <a:xfrm>
            <a:off x="4725264" y="4349421"/>
            <a:ext cx="712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" name="Content Placeholder 15"/>
          <p:cNvSpPr>
            <a:spLocks noGrp="1"/>
          </p:cNvSpPr>
          <p:nvPr>
            <p:ph sz="quarter" idx="21"/>
          </p:nvPr>
        </p:nvSpPr>
        <p:spPr bwMode="gray">
          <a:xfrm>
            <a:off x="4724453" y="4428564"/>
            <a:ext cx="7128811" cy="1483548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0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6" y="1085213"/>
            <a:ext cx="11521161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37" name="Straight Connector 36"/>
          <p:cNvCxnSpPr/>
          <p:nvPr userDrawn="1"/>
        </p:nvCxnSpPr>
        <p:spPr bwMode="gray">
          <a:xfrm>
            <a:off x="4575980" y="2388843"/>
            <a:ext cx="0" cy="35232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 bwMode="gray">
          <a:xfrm>
            <a:off x="333264" y="2238495"/>
            <a:ext cx="409376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366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: Title (3) &amp; Content (3) &amp; Box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Straight Connector 41"/>
          <p:cNvCxnSpPr/>
          <p:nvPr userDrawn="1"/>
        </p:nvCxnSpPr>
        <p:spPr bwMode="gray">
          <a:xfrm>
            <a:off x="4575980" y="2388842"/>
            <a:ext cx="0" cy="2879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7" name="Text Placeholder 11"/>
          <p:cNvSpPr>
            <a:spLocks noGrp="1"/>
          </p:cNvSpPr>
          <p:nvPr>
            <p:ph type="body" sz="quarter" idx="22"/>
          </p:nvPr>
        </p:nvSpPr>
        <p:spPr bwMode="gray">
          <a:xfrm>
            <a:off x="332366" y="5452639"/>
            <a:ext cx="11521161" cy="460800"/>
          </a:xfrm>
          <a:solidFill>
            <a:schemeClr val="accent3"/>
          </a:solidFill>
        </p:spPr>
        <p:txBody>
          <a:bodyPr lIns="0" tIns="0" rIns="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5" name="Content Placeholder 15"/>
          <p:cNvSpPr>
            <a:spLocks noGrp="1"/>
          </p:cNvSpPr>
          <p:nvPr>
            <p:ph sz="quarter" idx="20"/>
          </p:nvPr>
        </p:nvSpPr>
        <p:spPr bwMode="gray">
          <a:xfrm>
            <a:off x="4724930" y="2317641"/>
            <a:ext cx="7128597" cy="105391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9"/>
          </p:nvPr>
        </p:nvSpPr>
        <p:spPr bwMode="gray">
          <a:xfrm>
            <a:off x="333264" y="2317638"/>
            <a:ext cx="4094664" cy="2950979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2367" y="1931193"/>
            <a:ext cx="4094664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4724930" y="1931193"/>
            <a:ext cx="7129297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18"/>
          </p:nvPr>
        </p:nvSpPr>
        <p:spPr bwMode="gray">
          <a:xfrm>
            <a:off x="4724930" y="3831247"/>
            <a:ext cx="7129297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EB90D3A7-6A39-47F0-89AD-C5552FB72721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Content Placeholder 15"/>
          <p:cNvSpPr>
            <a:spLocks noGrp="1"/>
          </p:cNvSpPr>
          <p:nvPr>
            <p:ph sz="quarter" idx="21"/>
          </p:nvPr>
        </p:nvSpPr>
        <p:spPr bwMode="gray">
          <a:xfrm>
            <a:off x="4724930" y="4214707"/>
            <a:ext cx="7128597" cy="105391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9" name="Straight Connector 9"/>
          <p:cNvCxnSpPr/>
          <p:nvPr userDrawn="1"/>
        </p:nvCxnSpPr>
        <p:spPr bwMode="gray">
          <a:xfrm>
            <a:off x="4724930" y="2238495"/>
            <a:ext cx="712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 userDrawn="1"/>
        </p:nvCxnSpPr>
        <p:spPr bwMode="gray">
          <a:xfrm>
            <a:off x="4727528" y="4136597"/>
            <a:ext cx="712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0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8" y="1085213"/>
            <a:ext cx="11520896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45" name="Straight Connector 44"/>
          <p:cNvCxnSpPr/>
          <p:nvPr userDrawn="1"/>
        </p:nvCxnSpPr>
        <p:spPr bwMode="gray">
          <a:xfrm>
            <a:off x="333264" y="2238495"/>
            <a:ext cx="409376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063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: Title (3) &amp; Content (3)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6DA2D124-73B0-4741-87DD-F31F2F07034A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 bwMode="gray">
          <a:xfrm>
            <a:off x="333264" y="2238495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333264" y="2317184"/>
            <a:ext cx="3643200" cy="359493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4"/>
          </p:nvPr>
        </p:nvSpPr>
        <p:spPr bwMode="gray">
          <a:xfrm>
            <a:off x="4271795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 bwMode="gray">
          <a:xfrm>
            <a:off x="4271795" y="2238495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Content Placeholder 3"/>
          <p:cNvSpPr>
            <a:spLocks noGrp="1"/>
          </p:cNvSpPr>
          <p:nvPr>
            <p:ph sz="quarter" idx="25"/>
          </p:nvPr>
        </p:nvSpPr>
        <p:spPr bwMode="gray">
          <a:xfrm>
            <a:off x="4271796" y="2317184"/>
            <a:ext cx="3643200" cy="359493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6"/>
          </p:nvPr>
        </p:nvSpPr>
        <p:spPr bwMode="gray">
          <a:xfrm>
            <a:off x="8210327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 bwMode="gray">
          <a:xfrm>
            <a:off x="8210327" y="2238495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Content Placeholder 3"/>
          <p:cNvSpPr>
            <a:spLocks noGrp="1"/>
          </p:cNvSpPr>
          <p:nvPr>
            <p:ph sz="quarter" idx="27"/>
          </p:nvPr>
        </p:nvSpPr>
        <p:spPr bwMode="gray">
          <a:xfrm>
            <a:off x="8210327" y="2317184"/>
            <a:ext cx="3643200" cy="3594931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9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7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 bwMode="gray">
          <a:xfrm>
            <a:off x="4124130" y="2388386"/>
            <a:ext cx="0" cy="352664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 bwMode="gray">
          <a:xfrm>
            <a:off x="8062662" y="2388386"/>
            <a:ext cx="0" cy="352664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7065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: Title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 bwMode="gray">
          <a:xfrm>
            <a:off x="2" y="0"/>
            <a:ext cx="12192000" cy="46101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34963" y="365752"/>
            <a:ext cx="1528942" cy="23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 sz="900" cap="all" baseline="0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buNone/>
              <a:defRPr sz="900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pl-PL" dirty="0"/>
              <a:t>INTERNAL</a:t>
            </a:r>
            <a:endParaRPr lang="en-US" dirty="0"/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3"/>
          </p:nvPr>
        </p:nvSpPr>
        <p:spPr bwMode="gray">
          <a:xfrm>
            <a:off x="340519" y="5000633"/>
            <a:ext cx="10112937" cy="224432"/>
          </a:xfrm>
        </p:spPr>
        <p:txBody>
          <a:bodyPr lIns="0" tIns="0" rIns="0" bIns="0" anchor="b"/>
          <a:lstStyle>
            <a:lvl1pPr marL="1588" indent="0">
              <a:buFont typeface="Arial" panose="020B0604020202020204" pitchFamily="34" charset="0"/>
              <a:buNone/>
              <a:defRPr sz="1000" cap="all" baseline="0"/>
            </a:lvl1pPr>
            <a:lvl2pPr marL="1588" indent="0">
              <a:buNone/>
              <a:defRPr sz="1000" cap="all" baseline="0"/>
            </a:lvl2pPr>
            <a:lvl3pPr marL="1588" indent="0">
              <a:buNone/>
              <a:defRPr sz="1000" cap="all" baseline="0"/>
            </a:lvl3pPr>
            <a:lvl4pPr marL="1588" indent="0">
              <a:buNone/>
              <a:defRPr sz="1000" cap="all" baseline="0"/>
            </a:lvl4pPr>
            <a:lvl5pPr marL="1588" indent="0">
              <a:buNone/>
              <a:defRPr sz="1000" cap="all" baseline="0"/>
            </a:lvl5pPr>
            <a:lvl6pPr marL="1588" indent="0">
              <a:buNone/>
              <a:defRPr sz="1000" cap="all" baseline="0"/>
            </a:lvl6pPr>
            <a:lvl7pPr marL="1588" indent="0">
              <a:buNone/>
              <a:defRPr sz="1000" cap="all" baseline="0"/>
            </a:lvl7pPr>
            <a:lvl8pPr marL="1588" indent="0">
              <a:buNone/>
              <a:defRPr sz="1000" cap="all" baseline="0"/>
            </a:lvl8pPr>
            <a:lvl9pPr marL="1588" indent="0">
              <a:buNone/>
              <a:defRPr sz="1000" cap="all" baseline="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 bwMode="gray">
          <a:xfrm>
            <a:off x="340519" y="5205566"/>
            <a:ext cx="10112148" cy="504001"/>
          </a:xfrm>
        </p:spPr>
        <p:txBody>
          <a:bodyPr lIns="0" tIns="0" rIns="0" bIns="0"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 bwMode="gray">
          <a:xfrm>
            <a:off x="340519" y="5751514"/>
            <a:ext cx="10112147" cy="360865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13" name="Text Placeholder 19"/>
          <p:cNvSpPr>
            <a:spLocks noGrp="1"/>
          </p:cNvSpPr>
          <p:nvPr>
            <p:ph type="body" sz="quarter" idx="14"/>
          </p:nvPr>
        </p:nvSpPr>
        <p:spPr bwMode="gray">
          <a:xfrm>
            <a:off x="340519" y="6109996"/>
            <a:ext cx="10112937" cy="280092"/>
          </a:xfr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  <a:lvl6pPr marL="0" indent="0">
              <a:buNone/>
              <a:defRPr/>
            </a:lvl6pPr>
            <a:lvl7pPr marL="0" indent="0">
              <a:buNone/>
              <a:defRPr/>
            </a:lvl7pPr>
            <a:lvl8pPr marL="0" indent="0">
              <a:buNone/>
              <a:defRPr/>
            </a:lvl8pPr>
            <a:lvl9pPr marL="0" indent="0">
              <a:buNone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 bwMode="gray">
          <a:xfrm>
            <a:off x="249357" y="4828013"/>
            <a:ext cx="550971" cy="158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de-DE" sz="3200" b="1" dirty="0">
                <a:solidFill>
                  <a:schemeClr val="bg2"/>
                </a:solidFill>
              </a:rPr>
              <a:t>—</a:t>
            </a:r>
            <a:endParaRPr lang="en-US" sz="3200" b="1" dirty="0" err="1">
              <a:solidFill>
                <a:schemeClr val="bg2"/>
              </a:solidFill>
            </a:endParaRPr>
          </a:p>
        </p:txBody>
      </p:sp>
      <p:pic>
        <p:nvPicPr>
          <p:cNvPr id="14" name="Picture 1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9643" y="6160150"/>
            <a:ext cx="873621" cy="33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B1F5A5F-1F57-4A24-B5DE-60B2ED9BC8C7}"/>
              </a:ext>
            </a:extLst>
          </p:cNvPr>
          <p:cNvSpPr txBox="1"/>
          <p:nvPr userDrawn="1"/>
        </p:nvSpPr>
        <p:spPr bwMode="gray">
          <a:xfrm>
            <a:off x="334963" y="6495112"/>
            <a:ext cx="600869" cy="2244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l" defTabSz="914491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Copyright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4C8EE1D-097B-4560-995B-E8866DC2AFCA}"/>
              </a:ext>
            </a:extLst>
          </p:cNvPr>
          <p:cNvSpPr txBox="1"/>
          <p:nvPr userDrawn="1"/>
        </p:nvSpPr>
        <p:spPr bwMode="gray">
          <a:xfrm>
            <a:off x="1246984" y="6494463"/>
            <a:ext cx="1321004" cy="2244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l" defTabSz="914491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ABB. All rights reserved</a:t>
            </a:r>
            <a:r>
              <a:rPr kumimoji="0" lang="pl-PL" sz="8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Text Placeholder 35">
            <a:extLst>
              <a:ext uri="{FF2B5EF4-FFF2-40B4-BE49-F238E27FC236}">
                <a16:creationId xmlns:a16="http://schemas.microsoft.com/office/drawing/2014/main" id="{7850C270-D3D8-4018-B4D3-75B91A82B49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35832" y="6494463"/>
            <a:ext cx="309561" cy="223200"/>
          </a:xfrm>
        </p:spPr>
        <p:txBody>
          <a:bodyPr anchor="ctr"/>
          <a:lstStyle>
            <a:lvl1pPr algn="ctr">
              <a:defRPr sz="800">
                <a:solidFill>
                  <a:schemeClr val="accent2"/>
                </a:solidFill>
              </a:defRPr>
            </a:lvl1pPr>
          </a:lstStyle>
          <a:p>
            <a:pPr lvl="0"/>
            <a:r>
              <a:rPr lang="pl-PL" dirty="0"/>
              <a:t>[</a:t>
            </a:r>
            <a:r>
              <a:rPr lang="pl-PL" dirty="0" err="1"/>
              <a:t>Year</a:t>
            </a:r>
            <a:r>
              <a:rPr lang="pl-PL" dirty="0"/>
              <a:t>]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9C44AE55-3941-422E-85FF-14F5BFD14F5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13836" y="6528588"/>
            <a:ext cx="1280439" cy="154949"/>
          </a:xfrm>
        </p:spPr>
        <p:txBody>
          <a:bodyPr anchor="ctr"/>
          <a:lstStyle>
            <a:lvl1pPr>
              <a:defRPr sz="8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1ABC123456</a:t>
            </a:r>
            <a:endParaRPr lang="pl-PL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A39B20-CD03-4FAF-A765-7ADA2916F0A1}"/>
              </a:ext>
            </a:extLst>
          </p:cNvPr>
          <p:cNvSpPr txBox="1"/>
          <p:nvPr userDrawn="1"/>
        </p:nvSpPr>
        <p:spPr bwMode="gray">
          <a:xfrm>
            <a:off x="4941095" y="6529205"/>
            <a:ext cx="341476" cy="15494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pl-PL" sz="800" dirty="0">
                <a:solidFill>
                  <a:schemeClr val="accent2"/>
                </a:solidFill>
              </a:rPr>
              <a:t>Rev.: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A625F0-4AB2-418A-8947-04A81D8514A6}"/>
              </a:ext>
            </a:extLst>
          </p:cNvPr>
          <p:cNvSpPr txBox="1"/>
          <p:nvPr userDrawn="1"/>
        </p:nvSpPr>
        <p:spPr bwMode="gray">
          <a:xfrm>
            <a:off x="2926759" y="6529205"/>
            <a:ext cx="761677" cy="15494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en-US" sz="800" noProof="0" dirty="0">
                <a:solidFill>
                  <a:schemeClr val="accent2"/>
                </a:solidFill>
              </a:rPr>
              <a:t>Document</a:t>
            </a:r>
            <a:r>
              <a:rPr lang="pl-PL" sz="800" dirty="0">
                <a:solidFill>
                  <a:schemeClr val="accent2"/>
                </a:solidFill>
              </a:rPr>
              <a:t> ID.:</a:t>
            </a:r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02E6F54D-C8A1-4DC9-B897-E715FB0CD71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307972" y="6529205"/>
            <a:ext cx="478466" cy="154949"/>
          </a:xfrm>
        </p:spPr>
        <p:txBody>
          <a:bodyPr anchor="ctr"/>
          <a:lstStyle>
            <a:lvl1pPr>
              <a:defRPr sz="8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0689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: Title (3) &amp; Content (3) &amp; Bo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28"/>
          </p:nvPr>
        </p:nvSpPr>
        <p:spPr bwMode="gray">
          <a:xfrm>
            <a:off x="333264" y="5452639"/>
            <a:ext cx="11520263" cy="460800"/>
          </a:xfrm>
          <a:solidFill>
            <a:schemeClr val="accent3"/>
          </a:solidFill>
        </p:spPr>
        <p:txBody>
          <a:bodyPr anchor="ctr"/>
          <a:lstStyle>
            <a:lvl1pPr marL="7939" indent="0" algn="ctr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bg1"/>
                </a:solidFill>
              </a:defRPr>
            </a:lvl1pPr>
            <a:lvl2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2pPr>
            <a:lvl3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3pPr>
            <a:lvl4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4pPr>
            <a:lvl5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5pPr>
            <a:lvl6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6pPr>
            <a:lvl7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7pPr>
            <a:lvl8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8pPr>
            <a:lvl9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3A46C1E4-1331-4E6B-BF6E-3D51AEFDB956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 bwMode="gray">
          <a:xfrm>
            <a:off x="333264" y="2238495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333264" y="2317638"/>
            <a:ext cx="3643200" cy="2950978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4"/>
          </p:nvPr>
        </p:nvSpPr>
        <p:spPr bwMode="gray">
          <a:xfrm>
            <a:off x="4271795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 bwMode="gray">
          <a:xfrm>
            <a:off x="4271796" y="2238495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Content Placeholder 3"/>
          <p:cNvSpPr>
            <a:spLocks noGrp="1"/>
          </p:cNvSpPr>
          <p:nvPr>
            <p:ph sz="quarter" idx="25"/>
          </p:nvPr>
        </p:nvSpPr>
        <p:spPr bwMode="gray">
          <a:xfrm>
            <a:off x="4271795" y="2317638"/>
            <a:ext cx="3643200" cy="2950978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6"/>
          </p:nvPr>
        </p:nvSpPr>
        <p:spPr bwMode="gray">
          <a:xfrm>
            <a:off x="8210327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 bwMode="gray">
          <a:xfrm>
            <a:off x="8210327" y="2238495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Content Placeholder 3"/>
          <p:cNvSpPr>
            <a:spLocks noGrp="1"/>
          </p:cNvSpPr>
          <p:nvPr>
            <p:ph sz="quarter" idx="27"/>
          </p:nvPr>
        </p:nvSpPr>
        <p:spPr bwMode="gray">
          <a:xfrm>
            <a:off x="8210327" y="2317638"/>
            <a:ext cx="3643200" cy="2950978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3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8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34" name="Straight Connector 33"/>
          <p:cNvCxnSpPr/>
          <p:nvPr userDrawn="1"/>
        </p:nvCxnSpPr>
        <p:spPr bwMode="gray">
          <a:xfrm>
            <a:off x="4124130" y="2388842"/>
            <a:ext cx="0" cy="2879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 bwMode="gray">
          <a:xfrm>
            <a:off x="8062661" y="2388842"/>
            <a:ext cx="0" cy="2879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82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: Title (3) &amp; Content (3) /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AFA29958-A3CB-4945-A597-6BC8C2DCFC01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 bwMode="gray">
          <a:xfrm>
            <a:off x="333264" y="2239175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333264" y="2317638"/>
            <a:ext cx="3643200" cy="3593794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4"/>
          </p:nvPr>
        </p:nvSpPr>
        <p:spPr bwMode="gray">
          <a:xfrm>
            <a:off x="4271796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 bwMode="gray">
          <a:xfrm>
            <a:off x="4271796" y="2239175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Content Placeholder 3"/>
          <p:cNvSpPr>
            <a:spLocks noGrp="1"/>
          </p:cNvSpPr>
          <p:nvPr>
            <p:ph sz="quarter" idx="25"/>
          </p:nvPr>
        </p:nvSpPr>
        <p:spPr bwMode="gray">
          <a:xfrm>
            <a:off x="4271796" y="2318318"/>
            <a:ext cx="3643200" cy="3593794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6"/>
          </p:nvPr>
        </p:nvSpPr>
        <p:spPr bwMode="gray">
          <a:xfrm>
            <a:off x="8210327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 bwMode="gray">
          <a:xfrm>
            <a:off x="8210327" y="2239175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Content Placeholder 3"/>
          <p:cNvSpPr>
            <a:spLocks noGrp="1"/>
          </p:cNvSpPr>
          <p:nvPr>
            <p:ph sz="quarter" idx="27"/>
          </p:nvPr>
        </p:nvSpPr>
        <p:spPr bwMode="gray">
          <a:xfrm>
            <a:off x="8210327" y="2318318"/>
            <a:ext cx="3643200" cy="3593794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8" name="Gleichschenkliges Dreieck 46"/>
          <p:cNvSpPr/>
          <p:nvPr userDrawn="1"/>
        </p:nvSpPr>
        <p:spPr bwMode="gray">
          <a:xfrm rot="5400000">
            <a:off x="6301200" y="4088360"/>
            <a:ext cx="3522591" cy="124922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49" dirty="0">
              <a:latin typeface="ABBvoice" panose="020D0603020503020204" pitchFamily="34" charset="0"/>
              <a:ea typeface="ABBvoice" panose="020D0603020503020204" pitchFamily="34" charset="0"/>
              <a:cs typeface="ABBvoice" panose="020D0603020503020204" pitchFamily="34" charset="0"/>
            </a:endParaRPr>
          </a:p>
        </p:txBody>
      </p:sp>
      <p:sp>
        <p:nvSpPr>
          <p:cNvPr id="19" name="Gleichschenkliges Dreieck 46"/>
          <p:cNvSpPr/>
          <p:nvPr userDrawn="1"/>
        </p:nvSpPr>
        <p:spPr bwMode="gray">
          <a:xfrm rot="5400000">
            <a:off x="2362815" y="4091269"/>
            <a:ext cx="3522591" cy="124922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49" dirty="0">
              <a:latin typeface="ABBvoice" panose="020D0603020503020204" pitchFamily="34" charset="0"/>
              <a:ea typeface="ABBvoice" panose="020D0603020503020204" pitchFamily="34" charset="0"/>
              <a:cs typeface="ABBvoice" panose="020D0603020503020204" pitchFamily="34" charset="0"/>
            </a:endParaRPr>
          </a:p>
        </p:txBody>
      </p:sp>
      <p:sp>
        <p:nvSpPr>
          <p:cNvPr id="24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8" y="1085213"/>
            <a:ext cx="11520896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16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: Title (3) &amp; Content (3) &amp; Box /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D20E203C-06FF-4581-A07C-EFC97E84676E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 bwMode="gray">
          <a:xfrm>
            <a:off x="333264" y="2238495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333264" y="2317638"/>
            <a:ext cx="3643200" cy="2950978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4"/>
          </p:nvPr>
        </p:nvSpPr>
        <p:spPr bwMode="gray">
          <a:xfrm>
            <a:off x="4271796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 bwMode="gray">
          <a:xfrm>
            <a:off x="4271796" y="2238495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Content Placeholder 3"/>
          <p:cNvSpPr>
            <a:spLocks noGrp="1"/>
          </p:cNvSpPr>
          <p:nvPr>
            <p:ph sz="quarter" idx="25"/>
          </p:nvPr>
        </p:nvSpPr>
        <p:spPr bwMode="gray">
          <a:xfrm>
            <a:off x="4271795" y="2317638"/>
            <a:ext cx="3643200" cy="2950978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6"/>
          </p:nvPr>
        </p:nvSpPr>
        <p:spPr bwMode="gray">
          <a:xfrm>
            <a:off x="8210327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 bwMode="gray">
          <a:xfrm>
            <a:off x="8210327" y="2238495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Content Placeholder 3"/>
          <p:cNvSpPr>
            <a:spLocks noGrp="1"/>
          </p:cNvSpPr>
          <p:nvPr>
            <p:ph sz="quarter" idx="27"/>
          </p:nvPr>
        </p:nvSpPr>
        <p:spPr bwMode="gray">
          <a:xfrm>
            <a:off x="8210327" y="2317638"/>
            <a:ext cx="3643200" cy="2950978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0" name="Text Placeholder 17"/>
          <p:cNvSpPr>
            <a:spLocks noGrp="1"/>
          </p:cNvSpPr>
          <p:nvPr>
            <p:ph type="body" sz="quarter" idx="28"/>
          </p:nvPr>
        </p:nvSpPr>
        <p:spPr bwMode="gray">
          <a:xfrm>
            <a:off x="332581" y="5452639"/>
            <a:ext cx="11520683" cy="460800"/>
          </a:xfrm>
          <a:solidFill>
            <a:schemeClr val="accent3"/>
          </a:solidFill>
        </p:spPr>
        <p:txBody>
          <a:bodyPr anchor="ctr"/>
          <a:lstStyle>
            <a:lvl1pPr marL="7939" indent="0" algn="ctr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bg1"/>
                </a:solidFill>
              </a:defRPr>
            </a:lvl1pPr>
            <a:lvl2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2pPr>
            <a:lvl3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3pPr>
            <a:lvl4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4pPr>
            <a:lvl5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5pPr>
            <a:lvl6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6pPr>
            <a:lvl7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7pPr>
            <a:lvl8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8pPr>
            <a:lvl9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3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8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19" name="Gleichschenkliges Dreieck 46"/>
          <p:cNvSpPr/>
          <p:nvPr userDrawn="1"/>
        </p:nvSpPr>
        <p:spPr bwMode="gray">
          <a:xfrm rot="5400000">
            <a:off x="6622950" y="3766612"/>
            <a:ext cx="2879092" cy="124922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49" dirty="0">
              <a:latin typeface="ABBvoice" panose="020D0603020503020204" pitchFamily="34" charset="0"/>
              <a:ea typeface="ABBvoice" panose="020D0603020503020204" pitchFamily="34" charset="0"/>
              <a:cs typeface="ABBvoice" panose="020D0603020503020204" pitchFamily="34" charset="0"/>
            </a:endParaRPr>
          </a:p>
        </p:txBody>
      </p:sp>
      <p:sp>
        <p:nvSpPr>
          <p:cNvPr id="24" name="Gleichschenkliges Dreieck 46"/>
          <p:cNvSpPr/>
          <p:nvPr userDrawn="1"/>
        </p:nvSpPr>
        <p:spPr bwMode="gray">
          <a:xfrm rot="5400000">
            <a:off x="2684564" y="3769521"/>
            <a:ext cx="2879093" cy="124922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49" dirty="0">
              <a:latin typeface="ABBvoice" panose="020D0603020503020204" pitchFamily="34" charset="0"/>
              <a:ea typeface="ABBvoice" panose="020D0603020503020204" pitchFamily="34" charset="0"/>
              <a:cs typeface="ABBvoice" panose="020D06030205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06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: Title (3) &amp; Content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3"/>
          <p:cNvSpPr>
            <a:spLocks noGrp="1"/>
          </p:cNvSpPr>
          <p:nvPr>
            <p:ph sz="quarter" idx="28"/>
          </p:nvPr>
        </p:nvSpPr>
        <p:spPr bwMode="gray">
          <a:xfrm>
            <a:off x="333264" y="2317752"/>
            <a:ext cx="3643200" cy="1692493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29"/>
          </p:nvPr>
        </p:nvSpPr>
        <p:spPr bwMode="gray">
          <a:xfrm>
            <a:off x="4271796" y="2317751"/>
            <a:ext cx="3643200" cy="1692493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0" name="Content Placeholder 3"/>
          <p:cNvSpPr>
            <a:spLocks noGrp="1"/>
          </p:cNvSpPr>
          <p:nvPr>
            <p:ph sz="quarter" idx="30"/>
          </p:nvPr>
        </p:nvSpPr>
        <p:spPr bwMode="gray">
          <a:xfrm>
            <a:off x="8210327" y="2317751"/>
            <a:ext cx="3643200" cy="1692493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333264" y="4239659"/>
            <a:ext cx="3643200" cy="1673783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25"/>
          </p:nvPr>
        </p:nvSpPr>
        <p:spPr bwMode="gray">
          <a:xfrm>
            <a:off x="4271796" y="4239659"/>
            <a:ext cx="3643200" cy="1673783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2" name="Content Placeholder 3"/>
          <p:cNvSpPr>
            <a:spLocks noGrp="1"/>
          </p:cNvSpPr>
          <p:nvPr>
            <p:ph sz="quarter" idx="27"/>
          </p:nvPr>
        </p:nvSpPr>
        <p:spPr bwMode="gray">
          <a:xfrm>
            <a:off x="8210327" y="4239659"/>
            <a:ext cx="3643200" cy="1673783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04D31312-35C5-4C51-BEBC-7DFB106FBB95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 bwMode="gray">
          <a:xfrm>
            <a:off x="333264" y="2238606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Text Placeholder 11"/>
          <p:cNvSpPr>
            <a:spLocks noGrp="1"/>
          </p:cNvSpPr>
          <p:nvPr>
            <p:ph type="body" sz="quarter" idx="24"/>
          </p:nvPr>
        </p:nvSpPr>
        <p:spPr bwMode="gray">
          <a:xfrm>
            <a:off x="4271796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 bwMode="gray">
          <a:xfrm>
            <a:off x="4271796" y="2238606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0" name="Text Placeholder 11"/>
          <p:cNvSpPr>
            <a:spLocks noGrp="1"/>
          </p:cNvSpPr>
          <p:nvPr>
            <p:ph type="body" sz="quarter" idx="26"/>
          </p:nvPr>
        </p:nvSpPr>
        <p:spPr bwMode="gray">
          <a:xfrm>
            <a:off x="8210327" y="1931193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 bwMode="gray">
          <a:xfrm>
            <a:off x="8210327" y="2238606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3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7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7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: Title (3) &amp; Content (6) &amp;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3"/>
          <p:cNvSpPr>
            <a:spLocks noGrp="1"/>
          </p:cNvSpPr>
          <p:nvPr>
            <p:ph sz="quarter" idx="28"/>
          </p:nvPr>
        </p:nvSpPr>
        <p:spPr bwMode="gray">
          <a:xfrm>
            <a:off x="333264" y="2317751"/>
            <a:ext cx="3643200" cy="1692493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29"/>
          </p:nvPr>
        </p:nvSpPr>
        <p:spPr bwMode="gray">
          <a:xfrm>
            <a:off x="4271796" y="2317751"/>
            <a:ext cx="3643200" cy="1692493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0" name="Content Placeholder 3"/>
          <p:cNvSpPr>
            <a:spLocks noGrp="1"/>
          </p:cNvSpPr>
          <p:nvPr>
            <p:ph sz="quarter" idx="30"/>
          </p:nvPr>
        </p:nvSpPr>
        <p:spPr bwMode="gray">
          <a:xfrm>
            <a:off x="8210327" y="2317751"/>
            <a:ext cx="3643200" cy="1692493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333264" y="4239659"/>
            <a:ext cx="3643200" cy="1028959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25"/>
          </p:nvPr>
        </p:nvSpPr>
        <p:spPr bwMode="gray">
          <a:xfrm>
            <a:off x="4271796" y="4239659"/>
            <a:ext cx="3643200" cy="1028959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2" name="Content Placeholder 3"/>
          <p:cNvSpPr>
            <a:spLocks noGrp="1"/>
          </p:cNvSpPr>
          <p:nvPr>
            <p:ph sz="quarter" idx="27"/>
          </p:nvPr>
        </p:nvSpPr>
        <p:spPr bwMode="gray">
          <a:xfrm>
            <a:off x="8210327" y="4239659"/>
            <a:ext cx="3643200" cy="1028959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1D9E79DB-42B6-4FDF-8901-EDDD0B15FEBB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1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 bwMode="gray">
          <a:xfrm>
            <a:off x="333264" y="2238606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Text Placeholder 11"/>
          <p:cNvSpPr>
            <a:spLocks noGrp="1"/>
          </p:cNvSpPr>
          <p:nvPr>
            <p:ph type="body" sz="quarter" idx="24"/>
          </p:nvPr>
        </p:nvSpPr>
        <p:spPr bwMode="gray">
          <a:xfrm>
            <a:off x="4271796" y="1931191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 bwMode="gray">
          <a:xfrm>
            <a:off x="4271796" y="2238606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0" name="Text Placeholder 11"/>
          <p:cNvSpPr>
            <a:spLocks noGrp="1"/>
          </p:cNvSpPr>
          <p:nvPr>
            <p:ph type="body" sz="quarter" idx="26"/>
          </p:nvPr>
        </p:nvSpPr>
        <p:spPr bwMode="gray">
          <a:xfrm>
            <a:off x="8210327" y="1931191"/>
            <a:ext cx="3643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 bwMode="gray">
          <a:xfrm>
            <a:off x="8210327" y="2238606"/>
            <a:ext cx="3643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5" name="Text Placeholder 17"/>
          <p:cNvSpPr>
            <a:spLocks noGrp="1"/>
          </p:cNvSpPr>
          <p:nvPr>
            <p:ph type="body" sz="quarter" idx="31"/>
          </p:nvPr>
        </p:nvSpPr>
        <p:spPr bwMode="gray">
          <a:xfrm>
            <a:off x="333264" y="5452639"/>
            <a:ext cx="11520000" cy="460800"/>
          </a:xfrm>
          <a:solidFill>
            <a:schemeClr val="accent3"/>
          </a:solidFill>
        </p:spPr>
        <p:txBody>
          <a:bodyPr anchor="ctr"/>
          <a:lstStyle>
            <a:lvl1pPr marL="7939" indent="0" algn="ctr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bg1"/>
                </a:solidFill>
              </a:defRPr>
            </a:lvl1pPr>
            <a:lvl2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2pPr>
            <a:lvl3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3pPr>
            <a:lvl4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4pPr>
            <a:lvl5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5pPr>
            <a:lvl6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6pPr>
            <a:lvl7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7pPr>
            <a:lvl8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8pPr>
            <a:lvl9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4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7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03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: Content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9336AA33-6DC9-453C-804C-536915D96FD3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332367" y="3989616"/>
            <a:ext cx="2655682" cy="1922496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9"/>
          </p:nvPr>
        </p:nvSpPr>
        <p:spPr bwMode="gray">
          <a:xfrm>
            <a:off x="332355" y="1931194"/>
            <a:ext cx="2655214" cy="1922496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8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 bwMode="gray">
          <a:xfrm>
            <a:off x="3139431" y="1931194"/>
            <a:ext cx="0" cy="39809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Content Placeholder 3"/>
          <p:cNvSpPr>
            <a:spLocks noGrp="1"/>
          </p:cNvSpPr>
          <p:nvPr>
            <p:ph sz="quarter" idx="21"/>
          </p:nvPr>
        </p:nvSpPr>
        <p:spPr bwMode="gray">
          <a:xfrm>
            <a:off x="3291292" y="1931194"/>
            <a:ext cx="5609417" cy="3980918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 bwMode="gray">
          <a:xfrm>
            <a:off x="9049511" y="1931194"/>
            <a:ext cx="0" cy="39809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Content Placeholder 3"/>
          <p:cNvSpPr>
            <a:spLocks noGrp="1"/>
          </p:cNvSpPr>
          <p:nvPr>
            <p:ph sz="quarter" idx="22"/>
          </p:nvPr>
        </p:nvSpPr>
        <p:spPr bwMode="gray">
          <a:xfrm>
            <a:off x="9197845" y="3989616"/>
            <a:ext cx="2655682" cy="1922496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9198313" y="1931194"/>
            <a:ext cx="2655214" cy="1922496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0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: Title (4) &amp; Content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B4690D58-132B-41F1-809E-7C79AE9ADE6F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3"/>
            <a:ext cx="26568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333264" y="2317638"/>
            <a:ext cx="2656800" cy="3594474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4"/>
          </p:nvPr>
        </p:nvSpPr>
        <p:spPr bwMode="gray">
          <a:xfrm>
            <a:off x="3287752" y="1931193"/>
            <a:ext cx="26568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25"/>
          </p:nvPr>
        </p:nvSpPr>
        <p:spPr bwMode="gray">
          <a:xfrm>
            <a:off x="3287752" y="2317638"/>
            <a:ext cx="2656800" cy="3594474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6"/>
          </p:nvPr>
        </p:nvSpPr>
        <p:spPr bwMode="gray">
          <a:xfrm>
            <a:off x="6242240" y="1931193"/>
            <a:ext cx="26568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2" name="Content Placeholder 3"/>
          <p:cNvSpPr>
            <a:spLocks noGrp="1"/>
          </p:cNvSpPr>
          <p:nvPr>
            <p:ph sz="quarter" idx="27"/>
          </p:nvPr>
        </p:nvSpPr>
        <p:spPr bwMode="gray">
          <a:xfrm>
            <a:off x="6242240" y="2317638"/>
            <a:ext cx="2656800" cy="3594474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 bwMode="gray">
          <a:xfrm>
            <a:off x="333264" y="2238495"/>
            <a:ext cx="2656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 bwMode="gray">
          <a:xfrm>
            <a:off x="3287752" y="2238495"/>
            <a:ext cx="2656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 bwMode="gray">
          <a:xfrm>
            <a:off x="6242240" y="2238495"/>
            <a:ext cx="2656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 bwMode="gray">
          <a:xfrm>
            <a:off x="9196727" y="2238495"/>
            <a:ext cx="2656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6" name="Text Placeholder 11"/>
          <p:cNvSpPr>
            <a:spLocks noGrp="1"/>
          </p:cNvSpPr>
          <p:nvPr>
            <p:ph type="body" sz="quarter" idx="28"/>
          </p:nvPr>
        </p:nvSpPr>
        <p:spPr bwMode="gray">
          <a:xfrm>
            <a:off x="9196727" y="1931193"/>
            <a:ext cx="26568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29"/>
          </p:nvPr>
        </p:nvSpPr>
        <p:spPr bwMode="gray">
          <a:xfrm>
            <a:off x="9196727" y="2317638"/>
            <a:ext cx="2656800" cy="3594474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1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7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41" name="Straight Connector 40"/>
          <p:cNvCxnSpPr/>
          <p:nvPr userDrawn="1"/>
        </p:nvCxnSpPr>
        <p:spPr bwMode="gray">
          <a:xfrm>
            <a:off x="3138908" y="2388843"/>
            <a:ext cx="0" cy="35232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 bwMode="gray">
          <a:xfrm>
            <a:off x="9047884" y="2388843"/>
            <a:ext cx="0" cy="35232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 bwMode="gray">
          <a:xfrm>
            <a:off x="6093396" y="2388843"/>
            <a:ext cx="0" cy="35232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48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: Title (4) &amp; Content (4) &amp;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3"/>
            <a:ext cx="26568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333264" y="2317752"/>
            <a:ext cx="2656800" cy="2950867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4"/>
          </p:nvPr>
        </p:nvSpPr>
        <p:spPr bwMode="gray">
          <a:xfrm>
            <a:off x="3287752" y="1931193"/>
            <a:ext cx="26568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25"/>
          </p:nvPr>
        </p:nvSpPr>
        <p:spPr bwMode="gray">
          <a:xfrm>
            <a:off x="3287752" y="2317752"/>
            <a:ext cx="2656800" cy="2950867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6"/>
          </p:nvPr>
        </p:nvSpPr>
        <p:spPr bwMode="gray">
          <a:xfrm>
            <a:off x="6242240" y="1931193"/>
            <a:ext cx="26568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2" name="Content Placeholder 3"/>
          <p:cNvSpPr>
            <a:spLocks noGrp="1"/>
          </p:cNvSpPr>
          <p:nvPr>
            <p:ph sz="quarter" idx="27"/>
          </p:nvPr>
        </p:nvSpPr>
        <p:spPr bwMode="gray">
          <a:xfrm>
            <a:off x="6242240" y="2317752"/>
            <a:ext cx="2656800" cy="2950867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 bwMode="gray">
          <a:xfrm>
            <a:off x="333264" y="2238606"/>
            <a:ext cx="2656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 bwMode="gray">
          <a:xfrm>
            <a:off x="3287752" y="2238606"/>
            <a:ext cx="2656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 bwMode="gray">
          <a:xfrm>
            <a:off x="6242240" y="2238606"/>
            <a:ext cx="2656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 bwMode="gray">
          <a:xfrm>
            <a:off x="9196727" y="2238606"/>
            <a:ext cx="2656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6" name="Text Placeholder 11"/>
          <p:cNvSpPr>
            <a:spLocks noGrp="1"/>
          </p:cNvSpPr>
          <p:nvPr>
            <p:ph type="body" sz="quarter" idx="28"/>
          </p:nvPr>
        </p:nvSpPr>
        <p:spPr bwMode="gray">
          <a:xfrm>
            <a:off x="9196727" y="1931193"/>
            <a:ext cx="26568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9" name="Content Placeholder 3"/>
          <p:cNvSpPr>
            <a:spLocks noGrp="1"/>
          </p:cNvSpPr>
          <p:nvPr>
            <p:ph sz="quarter" idx="29"/>
          </p:nvPr>
        </p:nvSpPr>
        <p:spPr bwMode="gray">
          <a:xfrm>
            <a:off x="9196727" y="2317752"/>
            <a:ext cx="2656800" cy="2950867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4" name="Text Placeholder 17"/>
          <p:cNvSpPr>
            <a:spLocks noGrp="1"/>
          </p:cNvSpPr>
          <p:nvPr>
            <p:ph type="body" sz="quarter" idx="30"/>
          </p:nvPr>
        </p:nvSpPr>
        <p:spPr bwMode="gray">
          <a:xfrm>
            <a:off x="332366" y="5452639"/>
            <a:ext cx="11520897" cy="460800"/>
          </a:xfrm>
          <a:solidFill>
            <a:schemeClr val="accent3"/>
          </a:solidFill>
        </p:spPr>
        <p:txBody>
          <a:bodyPr anchor="ctr"/>
          <a:lstStyle>
            <a:lvl1pPr marL="7939" indent="0" algn="ctr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bg1"/>
                </a:solidFill>
              </a:defRPr>
            </a:lvl1pPr>
            <a:lvl2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2pPr>
            <a:lvl3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3pPr>
            <a:lvl4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4pPr>
            <a:lvl5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5pPr>
            <a:lvl6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6pPr>
            <a:lvl7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7pPr>
            <a:lvl8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8pPr>
            <a:lvl9pPr marL="7939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31"/>
          </p:nvPr>
        </p:nvSpPr>
        <p:spPr bwMode="gray"/>
        <p:txBody>
          <a:bodyPr/>
          <a:lstStyle/>
          <a:p>
            <a:fld id="{7C99B28F-31C8-4DCE-8ADB-92A6DB9BC1A9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2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33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1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7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42" name="Straight Connector 41"/>
          <p:cNvCxnSpPr/>
          <p:nvPr userDrawn="1"/>
        </p:nvCxnSpPr>
        <p:spPr bwMode="gray">
          <a:xfrm>
            <a:off x="3138908" y="2388954"/>
            <a:ext cx="0" cy="28796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 bwMode="gray">
          <a:xfrm>
            <a:off x="9047884" y="2388954"/>
            <a:ext cx="0" cy="28796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 userDrawn="1"/>
        </p:nvCxnSpPr>
        <p:spPr bwMode="gray">
          <a:xfrm>
            <a:off x="6093396" y="2388954"/>
            <a:ext cx="0" cy="28796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73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: Content (3)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D55C6F4D-1357-4A6A-9B38-79BE30FAEEA6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6250004" y="1931197"/>
            <a:ext cx="5603523" cy="1853869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9"/>
          </p:nvPr>
        </p:nvSpPr>
        <p:spPr bwMode="gray">
          <a:xfrm>
            <a:off x="333264" y="1931197"/>
            <a:ext cx="5602537" cy="1853869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7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 bwMode="gray">
          <a:xfrm>
            <a:off x="6095999" y="1931197"/>
            <a:ext cx="0" cy="18538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Content Placeholder 3"/>
          <p:cNvSpPr>
            <a:spLocks noGrp="1"/>
          </p:cNvSpPr>
          <p:nvPr>
            <p:ph sz="quarter" idx="21"/>
          </p:nvPr>
        </p:nvSpPr>
        <p:spPr bwMode="gray">
          <a:xfrm>
            <a:off x="332367" y="4064036"/>
            <a:ext cx="11520897" cy="1848076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 bwMode="gray">
          <a:xfrm>
            <a:off x="333527" y="3922317"/>
            <a:ext cx="115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209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: Content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CC707A3D-437C-4768-8817-18F1A32443D8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4259985" y="1931197"/>
            <a:ext cx="3643200" cy="1853869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9"/>
          </p:nvPr>
        </p:nvSpPr>
        <p:spPr bwMode="gray">
          <a:xfrm>
            <a:off x="333264" y="1931197"/>
            <a:ext cx="3643200" cy="1853869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3264" y="1085213"/>
            <a:ext cx="11520000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 bwMode="gray">
          <a:xfrm>
            <a:off x="4118225" y="1931197"/>
            <a:ext cx="0" cy="18538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Content Placeholder 3"/>
          <p:cNvSpPr>
            <a:spLocks noGrp="1"/>
          </p:cNvSpPr>
          <p:nvPr>
            <p:ph sz="quarter" idx="21"/>
          </p:nvPr>
        </p:nvSpPr>
        <p:spPr bwMode="gray">
          <a:xfrm>
            <a:off x="332367" y="4064036"/>
            <a:ext cx="11520897" cy="1848076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 bwMode="gray">
          <a:xfrm>
            <a:off x="333527" y="3922317"/>
            <a:ext cx="115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 bwMode="gray">
          <a:xfrm>
            <a:off x="8056756" y="1931197"/>
            <a:ext cx="0" cy="18538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4" name="Content Placeholder 3"/>
          <p:cNvSpPr>
            <a:spLocks noGrp="1"/>
          </p:cNvSpPr>
          <p:nvPr>
            <p:ph sz="quarter" idx="22"/>
          </p:nvPr>
        </p:nvSpPr>
        <p:spPr bwMode="gray">
          <a:xfrm>
            <a:off x="8210327" y="1931197"/>
            <a:ext cx="3643200" cy="1853869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78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: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b="6897"/>
          <a:stretch/>
        </p:blipFill>
        <p:spPr bwMode="gray">
          <a:xfrm>
            <a:off x="1" y="0"/>
            <a:ext cx="12198845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54DE7E8-58C9-4B5A-B686-53E1B76B68C9}"/>
              </a:ext>
            </a:extLst>
          </p:cNvPr>
          <p:cNvSpPr/>
          <p:nvPr userDrawn="1"/>
        </p:nvSpPr>
        <p:spPr bwMode="gray">
          <a:xfrm>
            <a:off x="244800" y="414450"/>
            <a:ext cx="413300" cy="158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de-DE" sz="3200" b="1" dirty="0">
                <a:solidFill>
                  <a:schemeClr val="bg1"/>
                </a:solidFill>
              </a:rPr>
              <a:t>—</a:t>
            </a:r>
            <a:endParaRPr lang="en-US" sz="3200" b="1" dirty="0" err="1">
              <a:solidFill>
                <a:schemeClr val="bg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6BA06A1-F808-4CBA-9D28-8D357F795D4C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335756" y="718060"/>
            <a:ext cx="11521282" cy="504000"/>
          </a:xfrm>
        </p:spPr>
        <p:txBody>
          <a:bodyPr lIns="0" tIns="0" rIns="0" bIns="0"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7CD425E-9028-4049-A9A0-DC6F9DF08061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335757" y="1264007"/>
            <a:ext cx="11521281" cy="360865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33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: Content (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333264" y="1932098"/>
            <a:ext cx="2656800" cy="1897200"/>
          </a:xfrm>
        </p:spPr>
        <p:txBody>
          <a:bodyPr lIns="0" tIns="0" rIns="0" bIns="0"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 bwMode="gray">
          <a:xfrm>
            <a:off x="333527" y="3925094"/>
            <a:ext cx="115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Content Placeholder 3"/>
          <p:cNvSpPr>
            <a:spLocks noGrp="1"/>
          </p:cNvSpPr>
          <p:nvPr>
            <p:ph sz="quarter" idx="21"/>
          </p:nvPr>
        </p:nvSpPr>
        <p:spPr bwMode="gray">
          <a:xfrm>
            <a:off x="3287752" y="1932849"/>
            <a:ext cx="2656800" cy="1897200"/>
          </a:xfrm>
        </p:spPr>
        <p:txBody>
          <a:bodyPr lIns="0" tIns="0" rIns="0" bIns="0"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22"/>
          </p:nvPr>
        </p:nvSpPr>
        <p:spPr bwMode="gray">
          <a:xfrm>
            <a:off x="333264" y="4016596"/>
            <a:ext cx="2656800" cy="1897200"/>
          </a:xfrm>
        </p:spPr>
        <p:txBody>
          <a:bodyPr lIns="0" tIns="0" rIns="0" bIns="0"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1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3287752" y="4017347"/>
            <a:ext cx="2656800" cy="1897200"/>
          </a:xfrm>
        </p:spPr>
        <p:txBody>
          <a:bodyPr lIns="0" tIns="0" rIns="0" bIns="0"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4"/>
          </p:nvPr>
        </p:nvSpPr>
        <p:spPr bwMode="gray"/>
        <p:txBody>
          <a:bodyPr/>
          <a:lstStyle/>
          <a:p>
            <a:fld id="{E0611517-614C-4B4D-AB44-367E4E99FD8B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5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6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8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24" name="Content Placeholder 3"/>
          <p:cNvSpPr>
            <a:spLocks noGrp="1"/>
          </p:cNvSpPr>
          <p:nvPr>
            <p:ph sz="quarter" idx="27"/>
          </p:nvPr>
        </p:nvSpPr>
        <p:spPr bwMode="gray">
          <a:xfrm>
            <a:off x="6242240" y="1932098"/>
            <a:ext cx="2656800" cy="1897200"/>
          </a:xfrm>
        </p:spPr>
        <p:txBody>
          <a:bodyPr lIns="0" tIns="0" rIns="0" bIns="0"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5" name="Content Placeholder 3"/>
          <p:cNvSpPr>
            <a:spLocks noGrp="1"/>
          </p:cNvSpPr>
          <p:nvPr>
            <p:ph sz="quarter" idx="28"/>
          </p:nvPr>
        </p:nvSpPr>
        <p:spPr bwMode="gray">
          <a:xfrm>
            <a:off x="9196727" y="1932849"/>
            <a:ext cx="2656800" cy="1897200"/>
          </a:xfrm>
        </p:spPr>
        <p:txBody>
          <a:bodyPr lIns="0" tIns="0" rIns="0" bIns="0"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6" name="Content Placeholder 3"/>
          <p:cNvSpPr>
            <a:spLocks noGrp="1"/>
          </p:cNvSpPr>
          <p:nvPr>
            <p:ph sz="quarter" idx="29"/>
          </p:nvPr>
        </p:nvSpPr>
        <p:spPr bwMode="gray">
          <a:xfrm>
            <a:off x="6242240" y="4016596"/>
            <a:ext cx="2656800" cy="1897200"/>
          </a:xfrm>
        </p:spPr>
        <p:txBody>
          <a:bodyPr lIns="0" tIns="0" rIns="0" bIns="0"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7" name="Content Placeholder 3"/>
          <p:cNvSpPr>
            <a:spLocks noGrp="1"/>
          </p:cNvSpPr>
          <p:nvPr>
            <p:ph sz="quarter" idx="30"/>
          </p:nvPr>
        </p:nvSpPr>
        <p:spPr bwMode="gray">
          <a:xfrm>
            <a:off x="9196727" y="4017347"/>
            <a:ext cx="2656800" cy="1897200"/>
          </a:xfrm>
        </p:spPr>
        <p:txBody>
          <a:bodyPr lIns="0" tIns="0" rIns="0" bIns="0"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5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: Title (4) &amp; Content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3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333264" y="4045107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18"/>
          </p:nvPr>
        </p:nvSpPr>
        <p:spPr bwMode="gray">
          <a:xfrm>
            <a:off x="6248045" y="1931193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5" name="Content Placeholder 15"/>
          <p:cNvSpPr>
            <a:spLocks noGrp="1"/>
          </p:cNvSpPr>
          <p:nvPr>
            <p:ph sz="quarter" idx="20"/>
          </p:nvPr>
        </p:nvSpPr>
        <p:spPr bwMode="gray">
          <a:xfrm>
            <a:off x="333264" y="4432235"/>
            <a:ext cx="5605200" cy="1484195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9"/>
          </p:nvPr>
        </p:nvSpPr>
        <p:spPr bwMode="gray">
          <a:xfrm>
            <a:off x="333264" y="2317638"/>
            <a:ext cx="5605200" cy="1484876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C4E03CA3-8880-4761-834D-5767F2401861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10"/>
          <p:cNvCxnSpPr/>
          <p:nvPr userDrawn="1"/>
        </p:nvCxnSpPr>
        <p:spPr bwMode="gray">
          <a:xfrm>
            <a:off x="333264" y="2239175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9"/>
          <p:cNvCxnSpPr/>
          <p:nvPr userDrawn="1"/>
        </p:nvCxnSpPr>
        <p:spPr bwMode="gray">
          <a:xfrm>
            <a:off x="333264" y="4348008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4"/>
          <p:cNvCxnSpPr/>
          <p:nvPr userDrawn="1"/>
        </p:nvCxnSpPr>
        <p:spPr bwMode="gray">
          <a:xfrm>
            <a:off x="6248045" y="2239175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" name="Content Placeholder 15"/>
          <p:cNvSpPr>
            <a:spLocks noGrp="1"/>
          </p:cNvSpPr>
          <p:nvPr>
            <p:ph sz="quarter" idx="21"/>
          </p:nvPr>
        </p:nvSpPr>
        <p:spPr bwMode="gray">
          <a:xfrm>
            <a:off x="6248045" y="2317641"/>
            <a:ext cx="5605200" cy="1481057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8" y="1085213"/>
            <a:ext cx="11521159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 bwMode="gray">
          <a:xfrm>
            <a:off x="6095999" y="2388843"/>
            <a:ext cx="0" cy="35232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Text Placeholder 11"/>
          <p:cNvSpPr>
            <a:spLocks noGrp="1"/>
          </p:cNvSpPr>
          <p:nvPr>
            <p:ph type="body" sz="quarter" idx="22"/>
          </p:nvPr>
        </p:nvSpPr>
        <p:spPr bwMode="gray">
          <a:xfrm>
            <a:off x="6248045" y="4043972"/>
            <a:ext cx="56052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9" name="Straight Connector 14"/>
          <p:cNvCxnSpPr/>
          <p:nvPr userDrawn="1"/>
        </p:nvCxnSpPr>
        <p:spPr bwMode="gray">
          <a:xfrm>
            <a:off x="6248045" y="4351954"/>
            <a:ext cx="5605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0" name="Content Placeholder 15"/>
          <p:cNvSpPr>
            <a:spLocks noGrp="1"/>
          </p:cNvSpPr>
          <p:nvPr>
            <p:ph sz="quarter" idx="23"/>
          </p:nvPr>
        </p:nvSpPr>
        <p:spPr bwMode="gray">
          <a:xfrm>
            <a:off x="6248045" y="4430420"/>
            <a:ext cx="5605200" cy="1481057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21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: Content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333264" y="1931195"/>
            <a:ext cx="5619398" cy="1853868"/>
          </a:xfrm>
        </p:spPr>
        <p:txBody>
          <a:bodyPr lIns="0" tIns="0" rIns="0" bIns="0"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 bwMode="gray">
          <a:xfrm>
            <a:off x="6095999" y="1931195"/>
            <a:ext cx="0" cy="39822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 bwMode="gray">
          <a:xfrm>
            <a:off x="333527" y="3922317"/>
            <a:ext cx="115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Content Placeholder 3"/>
          <p:cNvSpPr>
            <a:spLocks noGrp="1"/>
          </p:cNvSpPr>
          <p:nvPr>
            <p:ph sz="quarter" idx="21"/>
          </p:nvPr>
        </p:nvSpPr>
        <p:spPr bwMode="gray">
          <a:xfrm>
            <a:off x="6234129" y="1931195"/>
            <a:ext cx="5619398" cy="1853868"/>
          </a:xfrm>
        </p:spPr>
        <p:txBody>
          <a:bodyPr lIns="0" tIns="0" rIns="0" bIns="0"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22"/>
          </p:nvPr>
        </p:nvSpPr>
        <p:spPr bwMode="gray">
          <a:xfrm>
            <a:off x="333264" y="4059571"/>
            <a:ext cx="5619398" cy="1853868"/>
          </a:xfrm>
        </p:spPr>
        <p:txBody>
          <a:bodyPr lIns="0" tIns="0" rIns="0" bIns="0"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1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6234129" y="4059571"/>
            <a:ext cx="5619398" cy="1853868"/>
          </a:xfrm>
        </p:spPr>
        <p:txBody>
          <a:bodyPr lIns="0" tIns="0" rIns="0" bIns="0"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4"/>
          </p:nvPr>
        </p:nvSpPr>
        <p:spPr bwMode="gray"/>
        <p:txBody>
          <a:bodyPr/>
          <a:lstStyle/>
          <a:p>
            <a:fld id="{8EC109B0-75FC-4429-BE4E-3C56DF0B4567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5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6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3264" y="1085213"/>
            <a:ext cx="11520000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52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: Content (4) &amp;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333264" y="1931198"/>
            <a:ext cx="5621183" cy="1530893"/>
          </a:xfrm>
        </p:spPr>
        <p:txBody>
          <a:bodyPr lIns="0" tIns="0" rIns="0" bIns="0"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21"/>
          </p:nvPr>
        </p:nvSpPr>
        <p:spPr bwMode="gray">
          <a:xfrm>
            <a:off x="6232344" y="1931198"/>
            <a:ext cx="5621183" cy="1530893"/>
          </a:xfrm>
        </p:spPr>
        <p:txBody>
          <a:bodyPr lIns="0" tIns="0" rIns="0" bIns="0"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quarter" idx="22"/>
          </p:nvPr>
        </p:nvSpPr>
        <p:spPr bwMode="gray">
          <a:xfrm>
            <a:off x="333264" y="3737725"/>
            <a:ext cx="5621183" cy="1530893"/>
          </a:xfrm>
        </p:spPr>
        <p:txBody>
          <a:bodyPr lIns="0" tIns="0" rIns="0" bIns="0"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1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6232344" y="3737725"/>
            <a:ext cx="5621183" cy="1530893"/>
          </a:xfrm>
        </p:spPr>
        <p:txBody>
          <a:bodyPr lIns="0" tIns="0" rIns="0" bIns="0" anchor="ctr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24"/>
          </p:nvPr>
        </p:nvSpPr>
        <p:spPr bwMode="gray">
          <a:xfrm>
            <a:off x="332367" y="5452639"/>
            <a:ext cx="11521160" cy="460800"/>
          </a:xfrm>
          <a:solidFill>
            <a:schemeClr val="accent3"/>
          </a:solidFill>
        </p:spPr>
        <p:txBody>
          <a:bodyPr lIns="0" tIns="0" rIns="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 bwMode="gray">
          <a:xfrm>
            <a:off x="333527" y="3599905"/>
            <a:ext cx="115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25"/>
          </p:nvPr>
        </p:nvSpPr>
        <p:spPr bwMode="gray"/>
        <p:txBody>
          <a:bodyPr/>
          <a:lstStyle/>
          <a:p>
            <a:fld id="{82AE24F0-D46E-441E-BC56-E449F6276B29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6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7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 bwMode="gray">
          <a:xfrm>
            <a:off x="6095999" y="1931195"/>
            <a:ext cx="0" cy="33374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6" y="1085213"/>
            <a:ext cx="11521161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83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: Title (2) &amp; Content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2553273" y="1931196"/>
            <a:ext cx="5361993" cy="191932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21"/>
          </p:nvPr>
        </p:nvSpPr>
        <p:spPr bwMode="gray">
          <a:xfrm>
            <a:off x="2553273" y="3993324"/>
            <a:ext cx="5361993" cy="191932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 bwMode="gray">
          <a:xfrm>
            <a:off x="2551798" y="3921919"/>
            <a:ext cx="5360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5" name="Content Placeholder 3"/>
          <p:cNvSpPr>
            <a:spLocks noGrp="1"/>
          </p:cNvSpPr>
          <p:nvPr userDrawn="1">
            <p:ph sz="quarter" idx="23"/>
          </p:nvPr>
        </p:nvSpPr>
        <p:spPr bwMode="gray">
          <a:xfrm>
            <a:off x="332582" y="1931196"/>
            <a:ext cx="1918800" cy="1919320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0" indent="0" algn="l">
              <a:buNone/>
              <a:defRPr b="1">
                <a:solidFill>
                  <a:schemeClr val="tx2"/>
                </a:solidFill>
              </a:defRPr>
            </a:lvl2pPr>
            <a:lvl3pPr marL="0" indent="0" algn="l">
              <a:buNone/>
              <a:defRPr b="1">
                <a:solidFill>
                  <a:schemeClr val="tx2"/>
                </a:solidFill>
              </a:defRPr>
            </a:lvl3pPr>
            <a:lvl4pPr marL="0" indent="0" algn="l">
              <a:buNone/>
              <a:defRPr b="1">
                <a:solidFill>
                  <a:schemeClr val="tx2"/>
                </a:solidFill>
              </a:defRPr>
            </a:lvl4pPr>
            <a:lvl5pPr marL="0" indent="0" algn="l">
              <a:buNone/>
              <a:defRPr b="1">
                <a:solidFill>
                  <a:schemeClr val="tx2"/>
                </a:solidFill>
              </a:defRPr>
            </a:lvl5pPr>
            <a:lvl6pPr marL="0" indent="0" algn="l">
              <a:buNone/>
              <a:defRPr b="1">
                <a:solidFill>
                  <a:schemeClr val="tx2"/>
                </a:solidFill>
              </a:defRPr>
            </a:lvl6pPr>
            <a:lvl7pPr marL="0" indent="0" algn="l">
              <a:buNone/>
              <a:defRPr b="1">
                <a:solidFill>
                  <a:schemeClr val="tx2"/>
                </a:solidFill>
              </a:defRPr>
            </a:lvl7pPr>
            <a:lvl8pPr marL="0" indent="0" algn="l">
              <a:buNone/>
              <a:defRPr b="1">
                <a:solidFill>
                  <a:schemeClr val="tx2"/>
                </a:solidFill>
              </a:defRPr>
            </a:lvl8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6" name="Content Placeholder 3"/>
          <p:cNvSpPr>
            <a:spLocks noGrp="1"/>
          </p:cNvSpPr>
          <p:nvPr userDrawn="1">
            <p:ph sz="quarter" idx="24"/>
          </p:nvPr>
        </p:nvSpPr>
        <p:spPr bwMode="gray">
          <a:xfrm>
            <a:off x="332582" y="3993324"/>
            <a:ext cx="1918800" cy="1919320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0" indent="0" algn="l">
              <a:buNone/>
              <a:defRPr b="1">
                <a:solidFill>
                  <a:schemeClr val="tx2"/>
                </a:solidFill>
              </a:defRPr>
            </a:lvl2pPr>
            <a:lvl3pPr marL="0" indent="0" algn="l">
              <a:buNone/>
              <a:defRPr b="1">
                <a:solidFill>
                  <a:schemeClr val="tx2"/>
                </a:solidFill>
              </a:defRPr>
            </a:lvl3pPr>
            <a:lvl4pPr marL="0" indent="0" algn="l">
              <a:buNone/>
              <a:defRPr b="1">
                <a:solidFill>
                  <a:schemeClr val="tx2"/>
                </a:solidFill>
              </a:defRPr>
            </a:lvl4pPr>
            <a:lvl5pPr marL="0" indent="0" algn="l">
              <a:buNone/>
              <a:defRPr b="1">
                <a:solidFill>
                  <a:schemeClr val="tx2"/>
                </a:solidFill>
              </a:defRPr>
            </a:lvl5pPr>
            <a:lvl6pPr marL="0" indent="0" algn="l">
              <a:buNone/>
              <a:defRPr b="1">
                <a:solidFill>
                  <a:schemeClr val="tx2"/>
                </a:solidFill>
              </a:defRPr>
            </a:lvl6pPr>
            <a:lvl7pPr marL="0" indent="0" algn="l">
              <a:buNone/>
              <a:defRPr b="1">
                <a:solidFill>
                  <a:schemeClr val="tx2"/>
                </a:solidFill>
              </a:defRPr>
            </a:lvl7pPr>
            <a:lvl8pPr marL="0" indent="0" algn="l">
              <a:buNone/>
              <a:defRPr b="1">
                <a:solidFill>
                  <a:schemeClr val="tx2"/>
                </a:solidFill>
              </a:defRPr>
            </a:lvl8pPr>
            <a:lvl9pPr marL="0" indent="0" algn="l">
              <a:buNone/>
              <a:defRPr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 userDrawn="1">
            <p:ph type="dt" sz="half" idx="26"/>
          </p:nvPr>
        </p:nvSpPr>
        <p:spPr bwMode="gray"/>
        <p:txBody>
          <a:bodyPr/>
          <a:lstStyle/>
          <a:p>
            <a:fld id="{15E70819-8927-4894-9672-C8919068D05F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27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28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 userDrawn="1">
            <p:ph type="subTitle" idx="13"/>
          </p:nvPr>
        </p:nvSpPr>
        <p:spPr bwMode="gray">
          <a:xfrm>
            <a:off x="332366" y="1085213"/>
            <a:ext cx="11521161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21" name="Content Placeholder 3"/>
          <p:cNvSpPr>
            <a:spLocks noGrp="1"/>
          </p:cNvSpPr>
          <p:nvPr>
            <p:ph sz="quarter" idx="29"/>
          </p:nvPr>
        </p:nvSpPr>
        <p:spPr bwMode="gray">
          <a:xfrm>
            <a:off x="8218509" y="1931196"/>
            <a:ext cx="3634755" cy="3981448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09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: Title (3) &amp; Content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2553273" y="1931196"/>
            <a:ext cx="5361993" cy="1231942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21"/>
          </p:nvPr>
        </p:nvSpPr>
        <p:spPr bwMode="gray">
          <a:xfrm>
            <a:off x="2553273" y="3305949"/>
            <a:ext cx="5361993" cy="1231942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22"/>
          </p:nvPr>
        </p:nvSpPr>
        <p:spPr bwMode="gray">
          <a:xfrm>
            <a:off x="2553273" y="4680702"/>
            <a:ext cx="5361993" cy="1231942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 bwMode="gray">
          <a:xfrm>
            <a:off x="2554866" y="3235138"/>
            <a:ext cx="5360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 bwMode="gray">
          <a:xfrm>
            <a:off x="2554866" y="4611082"/>
            <a:ext cx="5360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5" name="Content Placeholder 3"/>
          <p:cNvSpPr>
            <a:spLocks noGrp="1"/>
          </p:cNvSpPr>
          <p:nvPr userDrawn="1">
            <p:ph sz="quarter" idx="23"/>
          </p:nvPr>
        </p:nvSpPr>
        <p:spPr bwMode="gray">
          <a:xfrm>
            <a:off x="332367" y="1931196"/>
            <a:ext cx="1917663" cy="1231942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0" indent="0" algn="l">
              <a:buNone/>
              <a:defRPr b="1">
                <a:solidFill>
                  <a:schemeClr val="tx2"/>
                </a:solidFill>
              </a:defRPr>
            </a:lvl2pPr>
            <a:lvl3pPr marL="0" indent="0" algn="l">
              <a:buNone/>
              <a:defRPr b="1">
                <a:solidFill>
                  <a:schemeClr val="tx2"/>
                </a:solidFill>
              </a:defRPr>
            </a:lvl3pPr>
            <a:lvl4pPr marL="0" indent="0" algn="l">
              <a:buNone/>
              <a:defRPr b="1">
                <a:solidFill>
                  <a:schemeClr val="tx2"/>
                </a:solidFill>
              </a:defRPr>
            </a:lvl4pPr>
            <a:lvl5pPr marL="0" indent="0" algn="l">
              <a:buNone/>
              <a:defRPr b="1">
                <a:solidFill>
                  <a:schemeClr val="tx2"/>
                </a:solidFill>
              </a:defRPr>
            </a:lvl5pPr>
            <a:lvl6pPr marL="0" indent="0" algn="l">
              <a:buNone/>
              <a:defRPr b="1">
                <a:solidFill>
                  <a:schemeClr val="tx2"/>
                </a:solidFill>
              </a:defRPr>
            </a:lvl6pPr>
            <a:lvl7pPr marL="0" indent="0" algn="l">
              <a:buNone/>
              <a:defRPr b="1">
                <a:solidFill>
                  <a:schemeClr val="tx2"/>
                </a:solidFill>
              </a:defRPr>
            </a:lvl7pPr>
            <a:lvl8pPr marL="0" indent="0" algn="l">
              <a:buNone/>
              <a:defRPr b="1">
                <a:solidFill>
                  <a:schemeClr val="tx2"/>
                </a:solidFill>
              </a:defRPr>
            </a:lvl8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6" name="Content Placeholder 3"/>
          <p:cNvSpPr>
            <a:spLocks noGrp="1"/>
          </p:cNvSpPr>
          <p:nvPr userDrawn="1">
            <p:ph sz="quarter" idx="24"/>
          </p:nvPr>
        </p:nvSpPr>
        <p:spPr bwMode="gray">
          <a:xfrm>
            <a:off x="332367" y="3305949"/>
            <a:ext cx="1917663" cy="1231942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0" indent="0" algn="l">
              <a:buNone/>
              <a:defRPr b="1">
                <a:solidFill>
                  <a:schemeClr val="tx2"/>
                </a:solidFill>
              </a:defRPr>
            </a:lvl2pPr>
            <a:lvl3pPr marL="0" indent="0" algn="l">
              <a:buNone/>
              <a:defRPr b="1">
                <a:solidFill>
                  <a:schemeClr val="tx2"/>
                </a:solidFill>
              </a:defRPr>
            </a:lvl3pPr>
            <a:lvl4pPr marL="0" indent="0" algn="l">
              <a:buNone/>
              <a:defRPr b="1">
                <a:solidFill>
                  <a:schemeClr val="tx2"/>
                </a:solidFill>
              </a:defRPr>
            </a:lvl4pPr>
            <a:lvl5pPr marL="0" indent="0" algn="l">
              <a:buNone/>
              <a:defRPr b="1">
                <a:solidFill>
                  <a:schemeClr val="tx2"/>
                </a:solidFill>
              </a:defRPr>
            </a:lvl5pPr>
            <a:lvl6pPr marL="0" indent="0" algn="l">
              <a:buNone/>
              <a:defRPr b="1">
                <a:solidFill>
                  <a:schemeClr val="tx2"/>
                </a:solidFill>
              </a:defRPr>
            </a:lvl6pPr>
            <a:lvl7pPr marL="0" indent="0" algn="l">
              <a:buNone/>
              <a:defRPr b="1">
                <a:solidFill>
                  <a:schemeClr val="tx2"/>
                </a:solidFill>
              </a:defRPr>
            </a:lvl7pPr>
            <a:lvl8pPr marL="0" indent="0" algn="l">
              <a:buNone/>
              <a:defRPr b="1">
                <a:solidFill>
                  <a:schemeClr val="tx2"/>
                </a:solidFill>
              </a:defRPr>
            </a:lvl8pPr>
            <a:lvl9pPr marL="0" indent="0" algn="l">
              <a:buNone/>
              <a:defRPr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7" name="Content Placeholder 3"/>
          <p:cNvSpPr>
            <a:spLocks noGrp="1"/>
          </p:cNvSpPr>
          <p:nvPr userDrawn="1">
            <p:ph sz="quarter" idx="25"/>
          </p:nvPr>
        </p:nvSpPr>
        <p:spPr bwMode="gray">
          <a:xfrm>
            <a:off x="332367" y="4680702"/>
            <a:ext cx="1917663" cy="1231942"/>
          </a:xfrm>
        </p:spPr>
        <p:txBody>
          <a:bodyPr lIns="0" tIns="0" rIns="0" bIns="0" anchor="ctr"/>
          <a:lstStyle>
            <a:lvl1pPr marL="0" indent="0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0" indent="0">
              <a:buNone/>
              <a:defRPr b="1">
                <a:solidFill>
                  <a:schemeClr val="tx2"/>
                </a:solidFill>
              </a:defRPr>
            </a:lvl2pPr>
            <a:lvl3pPr marL="0" indent="0">
              <a:buNone/>
              <a:defRPr b="1">
                <a:solidFill>
                  <a:schemeClr val="tx2"/>
                </a:solidFill>
              </a:defRPr>
            </a:lvl3pPr>
            <a:lvl4pPr marL="0" indent="0">
              <a:buNone/>
              <a:defRPr b="1">
                <a:solidFill>
                  <a:schemeClr val="tx2"/>
                </a:solidFill>
              </a:defRPr>
            </a:lvl4pPr>
            <a:lvl5pPr marL="0" indent="0">
              <a:buNone/>
              <a:defRPr b="1">
                <a:solidFill>
                  <a:schemeClr val="tx2"/>
                </a:solidFill>
              </a:defRPr>
            </a:lvl5pPr>
            <a:lvl6pPr marL="0" indent="0">
              <a:buNone/>
              <a:defRPr b="1">
                <a:solidFill>
                  <a:schemeClr val="tx2"/>
                </a:solidFill>
              </a:defRPr>
            </a:lvl6pPr>
            <a:lvl7pPr marL="0" indent="0">
              <a:buNone/>
              <a:defRPr b="1">
                <a:solidFill>
                  <a:schemeClr val="tx2"/>
                </a:solidFill>
              </a:defRPr>
            </a:lvl7pPr>
            <a:lvl8pPr marL="0" indent="0">
              <a:buNone/>
              <a:defRPr b="1">
                <a:solidFill>
                  <a:schemeClr val="tx2"/>
                </a:solidFill>
              </a:defRPr>
            </a:lvl8pPr>
            <a:lvl9pPr marL="0" indent="0">
              <a:buNone/>
              <a:defRPr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 userDrawn="1">
            <p:ph type="dt" sz="half" idx="26"/>
          </p:nvPr>
        </p:nvSpPr>
        <p:spPr bwMode="gray"/>
        <p:txBody>
          <a:bodyPr/>
          <a:lstStyle/>
          <a:p>
            <a:fld id="{4BCB0CFA-6541-4C1A-AF28-2E10B008E3FC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27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28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 userDrawn="1">
            <p:ph type="subTitle" idx="13"/>
          </p:nvPr>
        </p:nvSpPr>
        <p:spPr bwMode="gray">
          <a:xfrm>
            <a:off x="332367" y="1085213"/>
            <a:ext cx="11520897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21" name="Content Placeholder 3"/>
          <p:cNvSpPr>
            <a:spLocks noGrp="1"/>
          </p:cNvSpPr>
          <p:nvPr>
            <p:ph sz="quarter" idx="29"/>
          </p:nvPr>
        </p:nvSpPr>
        <p:spPr bwMode="gray">
          <a:xfrm>
            <a:off x="8218509" y="1931196"/>
            <a:ext cx="3634755" cy="3981448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96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: Title (3) &amp; Content (3)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2553273" y="1931196"/>
            <a:ext cx="9299991" cy="1231942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 bwMode="gray">
          <a:xfrm>
            <a:off x="2554464" y="3235138"/>
            <a:ext cx="9298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Content Placeholder 3"/>
          <p:cNvSpPr>
            <a:spLocks noGrp="1"/>
          </p:cNvSpPr>
          <p:nvPr>
            <p:ph sz="quarter" idx="21"/>
          </p:nvPr>
        </p:nvSpPr>
        <p:spPr bwMode="gray">
          <a:xfrm>
            <a:off x="2553273" y="3305949"/>
            <a:ext cx="9299991" cy="1231942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22"/>
          </p:nvPr>
        </p:nvSpPr>
        <p:spPr bwMode="gray">
          <a:xfrm>
            <a:off x="2553273" y="4680702"/>
            <a:ext cx="9299991" cy="1231942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 bwMode="gray">
          <a:xfrm>
            <a:off x="2554464" y="4611082"/>
            <a:ext cx="9298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5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333264" y="1931196"/>
            <a:ext cx="1916766" cy="1231942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0" indent="0" algn="l">
              <a:buNone/>
              <a:defRPr b="1">
                <a:solidFill>
                  <a:schemeClr val="tx2"/>
                </a:solidFill>
              </a:defRPr>
            </a:lvl2pPr>
            <a:lvl3pPr marL="0" indent="0" algn="l">
              <a:buNone/>
              <a:defRPr b="1">
                <a:solidFill>
                  <a:schemeClr val="tx2"/>
                </a:solidFill>
              </a:defRPr>
            </a:lvl3pPr>
            <a:lvl4pPr marL="0" indent="0" algn="l">
              <a:buNone/>
              <a:defRPr b="1">
                <a:solidFill>
                  <a:schemeClr val="tx2"/>
                </a:solidFill>
              </a:defRPr>
            </a:lvl4pPr>
            <a:lvl5pPr marL="0" indent="0" algn="l">
              <a:buNone/>
              <a:defRPr b="1">
                <a:solidFill>
                  <a:schemeClr val="tx2"/>
                </a:solidFill>
              </a:defRPr>
            </a:lvl5pPr>
            <a:lvl6pPr marL="0" indent="0" algn="l">
              <a:buNone/>
              <a:defRPr b="1">
                <a:solidFill>
                  <a:schemeClr val="tx2"/>
                </a:solidFill>
              </a:defRPr>
            </a:lvl6pPr>
            <a:lvl7pPr marL="0" indent="0" algn="l">
              <a:buNone/>
              <a:defRPr b="1">
                <a:solidFill>
                  <a:schemeClr val="tx2"/>
                </a:solidFill>
              </a:defRPr>
            </a:lvl7pPr>
            <a:lvl8pPr marL="0" indent="0" algn="l">
              <a:buNone/>
              <a:defRPr b="1">
                <a:solidFill>
                  <a:schemeClr val="tx2"/>
                </a:solidFill>
              </a:defRPr>
            </a:lvl8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4"/>
          </p:nvPr>
        </p:nvSpPr>
        <p:spPr bwMode="gray">
          <a:xfrm>
            <a:off x="333264" y="3305949"/>
            <a:ext cx="1916766" cy="1231942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0" indent="0" algn="l">
              <a:buNone/>
              <a:defRPr b="1">
                <a:solidFill>
                  <a:schemeClr val="tx2"/>
                </a:solidFill>
              </a:defRPr>
            </a:lvl2pPr>
            <a:lvl3pPr marL="0" indent="0" algn="l">
              <a:buNone/>
              <a:defRPr b="1">
                <a:solidFill>
                  <a:schemeClr val="tx2"/>
                </a:solidFill>
              </a:defRPr>
            </a:lvl3pPr>
            <a:lvl4pPr marL="0" indent="0" algn="l">
              <a:buNone/>
              <a:defRPr b="1">
                <a:solidFill>
                  <a:schemeClr val="tx2"/>
                </a:solidFill>
              </a:defRPr>
            </a:lvl4pPr>
            <a:lvl5pPr marL="0" indent="0" algn="l">
              <a:buNone/>
              <a:defRPr b="1">
                <a:solidFill>
                  <a:schemeClr val="tx2"/>
                </a:solidFill>
              </a:defRPr>
            </a:lvl5pPr>
            <a:lvl6pPr marL="0" indent="0" algn="l">
              <a:buNone/>
              <a:defRPr b="1">
                <a:solidFill>
                  <a:schemeClr val="tx2"/>
                </a:solidFill>
              </a:defRPr>
            </a:lvl6pPr>
            <a:lvl7pPr marL="0" indent="0" algn="l">
              <a:buNone/>
              <a:defRPr b="1">
                <a:solidFill>
                  <a:schemeClr val="tx2"/>
                </a:solidFill>
              </a:defRPr>
            </a:lvl7pPr>
            <a:lvl8pPr marL="0" indent="0" algn="l">
              <a:buNone/>
              <a:defRPr b="1">
                <a:solidFill>
                  <a:schemeClr val="tx2"/>
                </a:solidFill>
              </a:defRPr>
            </a:lvl8pPr>
            <a:lvl9pPr marL="0" indent="0" algn="l">
              <a:buNone/>
              <a:defRPr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7" name="Content Placeholder 3"/>
          <p:cNvSpPr>
            <a:spLocks noGrp="1"/>
          </p:cNvSpPr>
          <p:nvPr>
            <p:ph sz="quarter" idx="25"/>
          </p:nvPr>
        </p:nvSpPr>
        <p:spPr bwMode="gray">
          <a:xfrm>
            <a:off x="333264" y="4680702"/>
            <a:ext cx="1916766" cy="1231942"/>
          </a:xfrm>
        </p:spPr>
        <p:txBody>
          <a:bodyPr lIns="0" tIns="0" rIns="0" bIns="0" anchor="ctr"/>
          <a:lstStyle>
            <a:lvl1pPr marL="0" indent="0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0" indent="0">
              <a:buNone/>
              <a:defRPr b="1">
                <a:solidFill>
                  <a:schemeClr val="tx2"/>
                </a:solidFill>
              </a:defRPr>
            </a:lvl2pPr>
            <a:lvl3pPr marL="0" indent="0">
              <a:buNone/>
              <a:defRPr b="1">
                <a:solidFill>
                  <a:schemeClr val="tx2"/>
                </a:solidFill>
              </a:defRPr>
            </a:lvl3pPr>
            <a:lvl4pPr marL="0" indent="0">
              <a:buNone/>
              <a:defRPr b="1">
                <a:solidFill>
                  <a:schemeClr val="tx2"/>
                </a:solidFill>
              </a:defRPr>
            </a:lvl4pPr>
            <a:lvl5pPr marL="0" indent="0">
              <a:buNone/>
              <a:defRPr b="1">
                <a:solidFill>
                  <a:schemeClr val="tx2"/>
                </a:solidFill>
              </a:defRPr>
            </a:lvl5pPr>
            <a:lvl6pPr marL="0" indent="0">
              <a:buNone/>
              <a:defRPr b="1">
                <a:solidFill>
                  <a:schemeClr val="tx2"/>
                </a:solidFill>
              </a:defRPr>
            </a:lvl6pPr>
            <a:lvl7pPr marL="0" indent="0">
              <a:buNone/>
              <a:defRPr b="1">
                <a:solidFill>
                  <a:schemeClr val="tx2"/>
                </a:solidFill>
              </a:defRPr>
            </a:lvl7pPr>
            <a:lvl8pPr marL="0" indent="0">
              <a:buNone/>
              <a:defRPr b="1">
                <a:solidFill>
                  <a:schemeClr val="tx2"/>
                </a:solidFill>
              </a:defRPr>
            </a:lvl8pPr>
            <a:lvl9pPr marL="0" indent="0">
              <a:buNone/>
              <a:defRPr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6"/>
          </p:nvPr>
        </p:nvSpPr>
        <p:spPr bwMode="gray"/>
        <p:txBody>
          <a:bodyPr/>
          <a:lstStyle/>
          <a:p>
            <a:fld id="{7717F15D-506D-49EF-9CE2-C0D267A1C972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7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8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8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5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: Title (3) &amp; Content (3) &amp; Box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2553273" y="1931196"/>
            <a:ext cx="9299991" cy="1016472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 bwMode="gray">
          <a:xfrm>
            <a:off x="2554464" y="3019668"/>
            <a:ext cx="9298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Content Placeholder 3"/>
          <p:cNvSpPr>
            <a:spLocks noGrp="1"/>
          </p:cNvSpPr>
          <p:nvPr>
            <p:ph sz="quarter" idx="21"/>
          </p:nvPr>
        </p:nvSpPr>
        <p:spPr bwMode="gray">
          <a:xfrm>
            <a:off x="2553273" y="3091669"/>
            <a:ext cx="9299991" cy="1016472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22"/>
          </p:nvPr>
        </p:nvSpPr>
        <p:spPr bwMode="gray">
          <a:xfrm>
            <a:off x="2553273" y="4252143"/>
            <a:ext cx="9299991" cy="1016472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 bwMode="gray">
          <a:xfrm>
            <a:off x="2554464" y="4180142"/>
            <a:ext cx="9298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5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333264" y="1931196"/>
            <a:ext cx="1916766" cy="1016472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0" indent="0" algn="l">
              <a:buNone/>
              <a:defRPr b="1">
                <a:solidFill>
                  <a:schemeClr val="tx2"/>
                </a:solidFill>
              </a:defRPr>
            </a:lvl2pPr>
            <a:lvl3pPr marL="0" indent="0" algn="l">
              <a:buNone/>
              <a:defRPr b="1">
                <a:solidFill>
                  <a:schemeClr val="tx2"/>
                </a:solidFill>
              </a:defRPr>
            </a:lvl3pPr>
            <a:lvl4pPr marL="0" indent="0" algn="l">
              <a:buNone/>
              <a:defRPr b="1">
                <a:solidFill>
                  <a:schemeClr val="tx2"/>
                </a:solidFill>
              </a:defRPr>
            </a:lvl4pPr>
            <a:lvl5pPr marL="0" indent="0" algn="l">
              <a:buNone/>
              <a:defRPr b="1">
                <a:solidFill>
                  <a:schemeClr val="tx2"/>
                </a:solidFill>
              </a:defRPr>
            </a:lvl5pPr>
            <a:lvl6pPr marL="0" indent="0" algn="l">
              <a:buNone/>
              <a:defRPr b="1">
                <a:solidFill>
                  <a:schemeClr val="tx2"/>
                </a:solidFill>
              </a:defRPr>
            </a:lvl6pPr>
            <a:lvl7pPr marL="0" indent="0" algn="l">
              <a:buNone/>
              <a:defRPr b="1">
                <a:solidFill>
                  <a:schemeClr val="tx2"/>
                </a:solidFill>
              </a:defRPr>
            </a:lvl7pPr>
            <a:lvl8pPr marL="0" indent="0" algn="l">
              <a:buNone/>
              <a:defRPr b="1">
                <a:solidFill>
                  <a:schemeClr val="tx2"/>
                </a:solidFill>
              </a:defRPr>
            </a:lvl8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4"/>
          </p:nvPr>
        </p:nvSpPr>
        <p:spPr bwMode="gray">
          <a:xfrm>
            <a:off x="333264" y="3091669"/>
            <a:ext cx="1916766" cy="1016472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0" indent="0" algn="l">
              <a:buNone/>
              <a:defRPr b="1">
                <a:solidFill>
                  <a:schemeClr val="tx2"/>
                </a:solidFill>
              </a:defRPr>
            </a:lvl2pPr>
            <a:lvl3pPr marL="0" indent="0" algn="l">
              <a:buNone/>
              <a:defRPr b="1">
                <a:solidFill>
                  <a:schemeClr val="tx2"/>
                </a:solidFill>
              </a:defRPr>
            </a:lvl3pPr>
            <a:lvl4pPr marL="0" indent="0" algn="l">
              <a:buNone/>
              <a:defRPr b="1">
                <a:solidFill>
                  <a:schemeClr val="tx2"/>
                </a:solidFill>
              </a:defRPr>
            </a:lvl4pPr>
            <a:lvl5pPr marL="0" indent="0" algn="l">
              <a:buNone/>
              <a:defRPr b="1">
                <a:solidFill>
                  <a:schemeClr val="tx2"/>
                </a:solidFill>
              </a:defRPr>
            </a:lvl5pPr>
            <a:lvl6pPr marL="0" indent="0" algn="l">
              <a:buNone/>
              <a:defRPr b="1">
                <a:solidFill>
                  <a:schemeClr val="tx2"/>
                </a:solidFill>
              </a:defRPr>
            </a:lvl6pPr>
            <a:lvl7pPr marL="0" indent="0" algn="l">
              <a:buNone/>
              <a:defRPr b="1">
                <a:solidFill>
                  <a:schemeClr val="tx2"/>
                </a:solidFill>
              </a:defRPr>
            </a:lvl7pPr>
            <a:lvl8pPr marL="0" indent="0" algn="l">
              <a:buNone/>
              <a:defRPr b="1">
                <a:solidFill>
                  <a:schemeClr val="tx2"/>
                </a:solidFill>
              </a:defRPr>
            </a:lvl8pPr>
            <a:lvl9pPr marL="0" indent="0" algn="l">
              <a:buNone/>
              <a:defRPr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7" name="Content Placeholder 3"/>
          <p:cNvSpPr>
            <a:spLocks noGrp="1"/>
          </p:cNvSpPr>
          <p:nvPr>
            <p:ph sz="quarter" idx="25"/>
          </p:nvPr>
        </p:nvSpPr>
        <p:spPr bwMode="gray">
          <a:xfrm>
            <a:off x="333264" y="4252143"/>
            <a:ext cx="1916766" cy="1016472"/>
          </a:xfrm>
        </p:spPr>
        <p:txBody>
          <a:bodyPr lIns="0" tIns="0" rIns="0" bIns="0" anchor="ctr"/>
          <a:lstStyle>
            <a:lvl1pPr marL="0" indent="0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0" indent="0">
              <a:buNone/>
              <a:defRPr b="1">
                <a:solidFill>
                  <a:schemeClr val="tx2"/>
                </a:solidFill>
              </a:defRPr>
            </a:lvl2pPr>
            <a:lvl3pPr marL="0" indent="0">
              <a:buNone/>
              <a:defRPr b="1">
                <a:solidFill>
                  <a:schemeClr val="tx2"/>
                </a:solidFill>
              </a:defRPr>
            </a:lvl3pPr>
            <a:lvl4pPr marL="0" indent="0">
              <a:buNone/>
              <a:defRPr b="1">
                <a:solidFill>
                  <a:schemeClr val="tx2"/>
                </a:solidFill>
              </a:defRPr>
            </a:lvl4pPr>
            <a:lvl5pPr marL="0" indent="0">
              <a:buNone/>
              <a:defRPr b="1">
                <a:solidFill>
                  <a:schemeClr val="tx2"/>
                </a:solidFill>
              </a:defRPr>
            </a:lvl5pPr>
            <a:lvl6pPr marL="0" indent="0">
              <a:buNone/>
              <a:defRPr b="1">
                <a:solidFill>
                  <a:schemeClr val="tx2"/>
                </a:solidFill>
              </a:defRPr>
            </a:lvl6pPr>
            <a:lvl7pPr marL="0" indent="0">
              <a:buNone/>
              <a:defRPr b="1">
                <a:solidFill>
                  <a:schemeClr val="tx2"/>
                </a:solidFill>
              </a:defRPr>
            </a:lvl7pPr>
            <a:lvl8pPr marL="0" indent="0">
              <a:buNone/>
              <a:defRPr b="1">
                <a:solidFill>
                  <a:schemeClr val="tx2"/>
                </a:solidFill>
              </a:defRPr>
            </a:lvl8pPr>
            <a:lvl9pPr marL="0" indent="0">
              <a:buNone/>
              <a:defRPr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26"/>
          </p:nvPr>
        </p:nvSpPr>
        <p:spPr bwMode="gray">
          <a:xfrm>
            <a:off x="332366" y="5452639"/>
            <a:ext cx="11520898" cy="460800"/>
          </a:xfrm>
          <a:solidFill>
            <a:schemeClr val="accent3"/>
          </a:solidFill>
        </p:spPr>
        <p:txBody>
          <a:bodyPr lIns="0" tIns="0" rIns="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7"/>
          </p:nvPr>
        </p:nvSpPr>
        <p:spPr bwMode="gray"/>
        <p:txBody>
          <a:bodyPr/>
          <a:lstStyle/>
          <a:p>
            <a:fld id="{A6AEED0B-F756-4AC8-AA9D-323D354ED2D7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8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9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3264" y="1085213"/>
            <a:ext cx="11520000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85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: Title (4) &amp; Content (4) &amp; Box /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2818583" y="1931198"/>
            <a:ext cx="9034681" cy="726353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21"/>
          </p:nvPr>
        </p:nvSpPr>
        <p:spPr bwMode="gray">
          <a:xfrm>
            <a:off x="2818583" y="2801554"/>
            <a:ext cx="9034681" cy="726353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22"/>
          </p:nvPr>
        </p:nvSpPr>
        <p:spPr bwMode="gray">
          <a:xfrm>
            <a:off x="2818583" y="3671910"/>
            <a:ext cx="9034681" cy="726353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6"/>
          </p:nvPr>
        </p:nvSpPr>
        <p:spPr bwMode="gray">
          <a:xfrm>
            <a:off x="332367" y="5452639"/>
            <a:ext cx="11520898" cy="460800"/>
          </a:xfrm>
          <a:solidFill>
            <a:schemeClr val="accent3"/>
          </a:solidFill>
        </p:spPr>
        <p:txBody>
          <a:bodyPr lIns="0" tIns="0" rIns="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3" name="Content Placeholder 3"/>
          <p:cNvSpPr>
            <a:spLocks noGrp="1"/>
          </p:cNvSpPr>
          <p:nvPr>
            <p:ph sz="quarter" idx="27"/>
          </p:nvPr>
        </p:nvSpPr>
        <p:spPr bwMode="gray">
          <a:xfrm>
            <a:off x="332582" y="1931198"/>
            <a:ext cx="1535879" cy="726353"/>
          </a:xfrm>
        </p:spPr>
        <p:txBody>
          <a:bodyPr lIns="0" tIns="0" rIns="0" bIns="0" anchor="ctr"/>
          <a:lstStyle>
            <a:lvl1pPr marL="1588" indent="0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1588" indent="0">
              <a:buNone/>
              <a:defRPr b="1">
                <a:solidFill>
                  <a:schemeClr val="tx2"/>
                </a:solidFill>
              </a:defRPr>
            </a:lvl2pPr>
            <a:lvl3pPr marL="1588" indent="0">
              <a:buNone/>
              <a:defRPr b="1">
                <a:solidFill>
                  <a:schemeClr val="tx2"/>
                </a:solidFill>
              </a:defRPr>
            </a:lvl3pPr>
            <a:lvl4pPr marL="1588" indent="0">
              <a:buNone/>
              <a:defRPr b="1">
                <a:solidFill>
                  <a:schemeClr val="tx2"/>
                </a:solidFill>
              </a:defRPr>
            </a:lvl4pPr>
            <a:lvl5pPr marL="1588" indent="0">
              <a:buNone/>
              <a:defRPr b="1">
                <a:solidFill>
                  <a:schemeClr val="tx2"/>
                </a:solidFill>
              </a:defRPr>
            </a:lvl5pPr>
            <a:lvl6pPr marL="1588" indent="0">
              <a:buNone/>
              <a:defRPr b="1">
                <a:solidFill>
                  <a:schemeClr val="tx2"/>
                </a:solidFill>
              </a:defRPr>
            </a:lvl6pPr>
            <a:lvl7pPr marL="1588" indent="0">
              <a:buNone/>
              <a:defRPr b="1">
                <a:solidFill>
                  <a:schemeClr val="tx2"/>
                </a:solidFill>
              </a:defRPr>
            </a:lvl7pPr>
            <a:lvl8pPr marL="1588" indent="0">
              <a:buNone/>
              <a:defRPr b="1">
                <a:solidFill>
                  <a:schemeClr val="tx2"/>
                </a:solidFill>
              </a:defRPr>
            </a:lvl8pPr>
            <a:lvl9pPr marL="1588" indent="0">
              <a:buNone/>
              <a:defRPr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5" name="Content Placeholder 3"/>
          <p:cNvSpPr>
            <a:spLocks noGrp="1"/>
          </p:cNvSpPr>
          <p:nvPr>
            <p:ph sz="quarter" idx="28"/>
          </p:nvPr>
        </p:nvSpPr>
        <p:spPr bwMode="gray">
          <a:xfrm>
            <a:off x="332582" y="2801554"/>
            <a:ext cx="1535879" cy="726353"/>
          </a:xfrm>
        </p:spPr>
        <p:txBody>
          <a:bodyPr lIns="0" tIns="0" rIns="0" bIns="0" anchor="ctr"/>
          <a:lstStyle>
            <a:lvl1pPr marL="1588" indent="0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1588" indent="0">
              <a:buNone/>
              <a:defRPr b="1">
                <a:solidFill>
                  <a:schemeClr val="tx2"/>
                </a:solidFill>
              </a:defRPr>
            </a:lvl2pPr>
            <a:lvl3pPr marL="1588" indent="0">
              <a:buNone/>
              <a:defRPr b="1">
                <a:solidFill>
                  <a:schemeClr val="tx2"/>
                </a:solidFill>
              </a:defRPr>
            </a:lvl3pPr>
            <a:lvl4pPr marL="1588" indent="0">
              <a:buNone/>
              <a:defRPr b="1">
                <a:solidFill>
                  <a:schemeClr val="tx2"/>
                </a:solidFill>
              </a:defRPr>
            </a:lvl4pPr>
            <a:lvl5pPr marL="1588" indent="0">
              <a:buNone/>
              <a:defRPr b="1">
                <a:solidFill>
                  <a:schemeClr val="tx2"/>
                </a:solidFill>
              </a:defRPr>
            </a:lvl5pPr>
            <a:lvl6pPr marL="1588" indent="0">
              <a:buNone/>
              <a:defRPr b="1">
                <a:solidFill>
                  <a:schemeClr val="tx2"/>
                </a:solidFill>
              </a:defRPr>
            </a:lvl6pPr>
            <a:lvl7pPr marL="1588" indent="0">
              <a:buNone/>
              <a:defRPr b="1">
                <a:solidFill>
                  <a:schemeClr val="tx2"/>
                </a:solidFill>
              </a:defRPr>
            </a:lvl7pPr>
            <a:lvl8pPr marL="1588" indent="0">
              <a:buNone/>
              <a:defRPr b="1">
                <a:solidFill>
                  <a:schemeClr val="tx2"/>
                </a:solidFill>
              </a:defRPr>
            </a:lvl8pPr>
            <a:lvl9pPr marL="1588" indent="0">
              <a:buNone/>
              <a:defRPr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9"/>
          </p:nvPr>
        </p:nvSpPr>
        <p:spPr bwMode="gray">
          <a:xfrm>
            <a:off x="332582" y="3671910"/>
            <a:ext cx="1535879" cy="726353"/>
          </a:xfrm>
        </p:spPr>
        <p:txBody>
          <a:bodyPr lIns="0" tIns="0" rIns="0" bIns="0" anchor="ctr"/>
          <a:lstStyle>
            <a:lvl1pPr marL="1588" indent="0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1588" indent="0">
              <a:buNone/>
              <a:defRPr b="1">
                <a:solidFill>
                  <a:schemeClr val="tx2"/>
                </a:solidFill>
              </a:defRPr>
            </a:lvl2pPr>
            <a:lvl3pPr marL="1588" indent="0">
              <a:buNone/>
              <a:defRPr b="1">
                <a:solidFill>
                  <a:schemeClr val="tx2"/>
                </a:solidFill>
              </a:defRPr>
            </a:lvl3pPr>
            <a:lvl4pPr marL="1588" indent="0">
              <a:buNone/>
              <a:defRPr b="1">
                <a:solidFill>
                  <a:schemeClr val="tx2"/>
                </a:solidFill>
              </a:defRPr>
            </a:lvl4pPr>
            <a:lvl5pPr marL="1588" indent="0">
              <a:buNone/>
              <a:defRPr b="1">
                <a:solidFill>
                  <a:schemeClr val="tx2"/>
                </a:solidFill>
              </a:defRPr>
            </a:lvl5pPr>
            <a:lvl6pPr marL="1588" indent="0">
              <a:buNone/>
              <a:defRPr b="1">
                <a:solidFill>
                  <a:schemeClr val="tx2"/>
                </a:solidFill>
              </a:defRPr>
            </a:lvl6pPr>
            <a:lvl7pPr marL="1588" indent="0">
              <a:buNone/>
              <a:defRPr b="1">
                <a:solidFill>
                  <a:schemeClr val="tx2"/>
                </a:solidFill>
              </a:defRPr>
            </a:lvl7pPr>
            <a:lvl8pPr marL="1588" indent="0">
              <a:buNone/>
              <a:defRPr b="1">
                <a:solidFill>
                  <a:schemeClr val="tx2"/>
                </a:solidFill>
              </a:defRPr>
            </a:lvl8pPr>
            <a:lvl9pPr marL="1588" indent="0">
              <a:buNone/>
              <a:defRPr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7" name="Content Placeholder 3"/>
          <p:cNvSpPr>
            <a:spLocks noGrp="1"/>
          </p:cNvSpPr>
          <p:nvPr>
            <p:ph sz="quarter" idx="30"/>
          </p:nvPr>
        </p:nvSpPr>
        <p:spPr bwMode="gray">
          <a:xfrm>
            <a:off x="2818583" y="4542265"/>
            <a:ext cx="9034681" cy="726353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8" name="Content Placeholder 3"/>
          <p:cNvSpPr>
            <a:spLocks noGrp="1"/>
          </p:cNvSpPr>
          <p:nvPr>
            <p:ph sz="quarter" idx="31"/>
          </p:nvPr>
        </p:nvSpPr>
        <p:spPr bwMode="gray">
          <a:xfrm>
            <a:off x="332582" y="4542265"/>
            <a:ext cx="1535879" cy="726353"/>
          </a:xfrm>
        </p:spPr>
        <p:txBody>
          <a:bodyPr lIns="0" tIns="0" rIns="0" bIns="0" anchor="ctr"/>
          <a:lstStyle>
            <a:lvl1pPr marL="1588" indent="0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1588" indent="0">
              <a:buNone/>
              <a:defRPr b="1">
                <a:solidFill>
                  <a:schemeClr val="tx2"/>
                </a:solidFill>
              </a:defRPr>
            </a:lvl2pPr>
            <a:lvl3pPr marL="1588" indent="0">
              <a:buNone/>
              <a:defRPr b="1">
                <a:solidFill>
                  <a:schemeClr val="tx2"/>
                </a:solidFill>
              </a:defRPr>
            </a:lvl3pPr>
            <a:lvl4pPr marL="1588" indent="0">
              <a:buNone/>
              <a:defRPr b="1">
                <a:solidFill>
                  <a:schemeClr val="tx2"/>
                </a:solidFill>
              </a:defRPr>
            </a:lvl4pPr>
            <a:lvl5pPr marL="1588" indent="0">
              <a:buNone/>
              <a:defRPr b="1">
                <a:solidFill>
                  <a:schemeClr val="tx2"/>
                </a:solidFill>
              </a:defRPr>
            </a:lvl5pPr>
            <a:lvl6pPr marL="1588" indent="0">
              <a:buNone/>
              <a:defRPr b="1">
                <a:solidFill>
                  <a:schemeClr val="tx2"/>
                </a:solidFill>
              </a:defRPr>
            </a:lvl6pPr>
            <a:lvl7pPr marL="1588" indent="0">
              <a:buNone/>
              <a:defRPr b="1">
                <a:solidFill>
                  <a:schemeClr val="tx2"/>
                </a:solidFill>
              </a:defRPr>
            </a:lvl7pPr>
            <a:lvl8pPr marL="1588" indent="0">
              <a:buNone/>
              <a:defRPr b="1">
                <a:solidFill>
                  <a:schemeClr val="tx2"/>
                </a:solidFill>
              </a:defRPr>
            </a:lvl8pPr>
            <a:lvl9pPr marL="1588" indent="0">
              <a:buNone/>
              <a:defRPr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39" name="Straight Connector 13"/>
          <p:cNvCxnSpPr/>
          <p:nvPr userDrawn="1"/>
        </p:nvCxnSpPr>
        <p:spPr bwMode="gray">
          <a:xfrm>
            <a:off x="1999567" y="2800986"/>
            <a:ext cx="0" cy="727200"/>
          </a:xfrm>
          <a:prstGeom prst="lin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0" name="Straight Connector 14"/>
          <p:cNvCxnSpPr/>
          <p:nvPr userDrawn="1"/>
        </p:nvCxnSpPr>
        <p:spPr bwMode="gray">
          <a:xfrm>
            <a:off x="1779054" y="3164586"/>
            <a:ext cx="220918" cy="0"/>
          </a:xfrm>
          <a:prstGeom prst="lin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Straight Connector 13"/>
          <p:cNvCxnSpPr/>
          <p:nvPr userDrawn="1"/>
        </p:nvCxnSpPr>
        <p:spPr bwMode="gray">
          <a:xfrm>
            <a:off x="1999567" y="4542262"/>
            <a:ext cx="0" cy="727200"/>
          </a:xfrm>
          <a:prstGeom prst="lin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Straight Connector 14"/>
          <p:cNvCxnSpPr/>
          <p:nvPr userDrawn="1"/>
        </p:nvCxnSpPr>
        <p:spPr bwMode="gray">
          <a:xfrm>
            <a:off x="1778487" y="4905862"/>
            <a:ext cx="220918" cy="0"/>
          </a:xfrm>
          <a:prstGeom prst="lin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Straight Connector 13"/>
          <p:cNvCxnSpPr/>
          <p:nvPr userDrawn="1"/>
        </p:nvCxnSpPr>
        <p:spPr bwMode="gray">
          <a:xfrm>
            <a:off x="1999567" y="1930348"/>
            <a:ext cx="0" cy="727200"/>
          </a:xfrm>
          <a:prstGeom prst="lin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Straight Connector 14"/>
          <p:cNvCxnSpPr/>
          <p:nvPr userDrawn="1"/>
        </p:nvCxnSpPr>
        <p:spPr bwMode="gray">
          <a:xfrm>
            <a:off x="1779502" y="2293948"/>
            <a:ext cx="220918" cy="0"/>
          </a:xfrm>
          <a:prstGeom prst="lin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Straight Connector 13"/>
          <p:cNvCxnSpPr/>
          <p:nvPr userDrawn="1"/>
        </p:nvCxnSpPr>
        <p:spPr bwMode="gray">
          <a:xfrm>
            <a:off x="1999568" y="3671624"/>
            <a:ext cx="0" cy="727200"/>
          </a:xfrm>
          <a:prstGeom prst="lin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Straight Connector 14"/>
          <p:cNvCxnSpPr/>
          <p:nvPr userDrawn="1"/>
        </p:nvCxnSpPr>
        <p:spPr bwMode="gray">
          <a:xfrm>
            <a:off x="1778487" y="4035224"/>
            <a:ext cx="220918" cy="0"/>
          </a:xfrm>
          <a:prstGeom prst="lin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1" name="Straight Connector 50"/>
          <p:cNvCxnSpPr/>
          <p:nvPr userDrawn="1"/>
        </p:nvCxnSpPr>
        <p:spPr bwMode="gray">
          <a:xfrm>
            <a:off x="2072427" y="2729549"/>
            <a:ext cx="97808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 bwMode="gray">
          <a:xfrm>
            <a:off x="2072427" y="3599904"/>
            <a:ext cx="97808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 bwMode="gray">
          <a:xfrm>
            <a:off x="2072427" y="4470259"/>
            <a:ext cx="97808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 userDrawn="1">
            <p:ph type="dt" sz="half" idx="32"/>
          </p:nvPr>
        </p:nvSpPr>
        <p:spPr bwMode="gray"/>
        <p:txBody>
          <a:bodyPr/>
          <a:lstStyle/>
          <a:p>
            <a:fld id="{5886327C-AA5E-4F43-AF30-97340266EED1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3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34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4" name="Subtitle 2"/>
          <p:cNvSpPr>
            <a:spLocks noGrp="1"/>
          </p:cNvSpPr>
          <p:nvPr userDrawn="1">
            <p:ph type="subTitle" idx="13"/>
          </p:nvPr>
        </p:nvSpPr>
        <p:spPr bwMode="gray">
          <a:xfrm>
            <a:off x="332367" y="1085213"/>
            <a:ext cx="11520897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35" hasCustomPrompt="1"/>
          </p:nvPr>
        </p:nvSpPr>
        <p:spPr>
          <a:xfrm>
            <a:off x="2218077" y="2100061"/>
            <a:ext cx="385200" cy="3852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/>
          <a:lstStyle>
            <a:lvl1pPr algn="ctr">
              <a:spcBef>
                <a:spcPts val="0"/>
              </a:spcBef>
              <a:defRPr sz="2000" b="1">
                <a:solidFill>
                  <a:schemeClr val="bg1"/>
                </a:solidFill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defRPr>
            </a:lvl1pPr>
          </a:lstStyle>
          <a:p>
            <a:pPr lvl="0"/>
            <a:r>
              <a:rPr lang="pl-PL" dirty="0"/>
              <a:t>1</a:t>
            </a:r>
            <a:endParaRPr lang="en-GB" dirty="0"/>
          </a:p>
        </p:txBody>
      </p:sp>
      <p:sp>
        <p:nvSpPr>
          <p:cNvPr id="54" name="Content Placeholder 6"/>
          <p:cNvSpPr>
            <a:spLocks noGrp="1"/>
          </p:cNvSpPr>
          <p:nvPr>
            <p:ph sz="quarter" idx="36" hasCustomPrompt="1"/>
          </p:nvPr>
        </p:nvSpPr>
        <p:spPr>
          <a:xfrm>
            <a:off x="2218077" y="2971986"/>
            <a:ext cx="385200" cy="3852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/>
          <a:lstStyle>
            <a:lvl1pPr algn="ctr">
              <a:spcBef>
                <a:spcPts val="0"/>
              </a:spcBef>
              <a:defRPr sz="2000" b="1">
                <a:solidFill>
                  <a:schemeClr val="bg1"/>
                </a:solidFill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defRPr>
            </a:lvl1pPr>
          </a:lstStyle>
          <a:p>
            <a:pPr lvl="0"/>
            <a:r>
              <a:rPr lang="pl-PL" dirty="0"/>
              <a:t>2</a:t>
            </a:r>
            <a:endParaRPr lang="en-GB" dirty="0"/>
          </a:p>
        </p:txBody>
      </p:sp>
      <p:sp>
        <p:nvSpPr>
          <p:cNvPr id="55" name="Content Placeholder 6"/>
          <p:cNvSpPr>
            <a:spLocks noGrp="1"/>
          </p:cNvSpPr>
          <p:nvPr>
            <p:ph sz="quarter" idx="37" hasCustomPrompt="1"/>
          </p:nvPr>
        </p:nvSpPr>
        <p:spPr>
          <a:xfrm>
            <a:off x="2218077" y="3843416"/>
            <a:ext cx="385200" cy="3852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/>
          <a:lstStyle>
            <a:lvl1pPr algn="ctr">
              <a:spcBef>
                <a:spcPts val="0"/>
              </a:spcBef>
              <a:defRPr sz="2000" b="1">
                <a:solidFill>
                  <a:schemeClr val="bg1"/>
                </a:solidFill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defRPr>
            </a:lvl1pPr>
          </a:lstStyle>
          <a:p>
            <a:pPr lvl="0"/>
            <a:r>
              <a:rPr lang="pl-PL" dirty="0"/>
              <a:t>3</a:t>
            </a:r>
            <a:endParaRPr lang="en-GB" dirty="0"/>
          </a:p>
        </p:txBody>
      </p:sp>
      <p:sp>
        <p:nvSpPr>
          <p:cNvPr id="56" name="Content Placeholder 6"/>
          <p:cNvSpPr>
            <a:spLocks noGrp="1"/>
          </p:cNvSpPr>
          <p:nvPr>
            <p:ph sz="quarter" idx="38" hasCustomPrompt="1"/>
          </p:nvPr>
        </p:nvSpPr>
        <p:spPr>
          <a:xfrm>
            <a:off x="2218077" y="4708172"/>
            <a:ext cx="385200" cy="3852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/>
          <a:lstStyle>
            <a:lvl1pPr algn="ctr">
              <a:spcBef>
                <a:spcPts val="0"/>
              </a:spcBef>
              <a:defRPr sz="2000" b="1">
                <a:solidFill>
                  <a:schemeClr val="bg1"/>
                </a:solidFill>
                <a:latin typeface="ABBvoice" panose="020D0603020503020204" pitchFamily="34" charset="0"/>
                <a:ea typeface="ABBvoice" panose="020D0603020503020204" pitchFamily="34" charset="0"/>
                <a:cs typeface="ABBvoice" panose="020D0603020503020204" pitchFamily="34" charset="0"/>
              </a:defRPr>
            </a:lvl1pPr>
          </a:lstStyle>
          <a:p>
            <a:pPr lvl="0"/>
            <a:r>
              <a:rPr lang="pl-PL" dirty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3298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: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 Placeholder 11"/>
          <p:cNvSpPr>
            <a:spLocks noGrp="1"/>
          </p:cNvSpPr>
          <p:nvPr>
            <p:ph type="body" sz="quarter" idx="26"/>
          </p:nvPr>
        </p:nvSpPr>
        <p:spPr bwMode="gray">
          <a:xfrm>
            <a:off x="2553272" y="1931194"/>
            <a:ext cx="2899094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27"/>
          </p:nvPr>
        </p:nvSpPr>
        <p:spPr bwMode="gray">
          <a:xfrm>
            <a:off x="5754947" y="1931194"/>
            <a:ext cx="28980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28"/>
          </p:nvPr>
        </p:nvSpPr>
        <p:spPr bwMode="gray">
          <a:xfrm>
            <a:off x="8955527" y="1931194"/>
            <a:ext cx="2898000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2553272" y="2317748"/>
            <a:ext cx="2903803" cy="108360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21"/>
          </p:nvPr>
        </p:nvSpPr>
        <p:spPr bwMode="gray">
          <a:xfrm>
            <a:off x="2553273" y="3573970"/>
            <a:ext cx="2903803" cy="108360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22"/>
          </p:nvPr>
        </p:nvSpPr>
        <p:spPr bwMode="gray">
          <a:xfrm>
            <a:off x="2553273" y="4830194"/>
            <a:ext cx="2903803" cy="108360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333264" y="1931196"/>
            <a:ext cx="1916766" cy="1231942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0" indent="0" algn="l">
              <a:buNone/>
              <a:defRPr b="1">
                <a:solidFill>
                  <a:schemeClr val="tx2"/>
                </a:solidFill>
              </a:defRPr>
            </a:lvl2pPr>
            <a:lvl3pPr marL="0" indent="0" algn="l">
              <a:buNone/>
              <a:defRPr b="1">
                <a:solidFill>
                  <a:schemeClr val="tx2"/>
                </a:solidFill>
              </a:defRPr>
            </a:lvl3pPr>
            <a:lvl4pPr marL="0" indent="0" algn="l">
              <a:buNone/>
              <a:defRPr b="1">
                <a:solidFill>
                  <a:schemeClr val="tx2"/>
                </a:solidFill>
              </a:defRPr>
            </a:lvl4pPr>
            <a:lvl5pPr marL="0" indent="0" algn="l">
              <a:buNone/>
              <a:defRPr b="1">
                <a:solidFill>
                  <a:schemeClr val="tx2"/>
                </a:solidFill>
              </a:defRPr>
            </a:lvl5pPr>
            <a:lvl6pPr marL="0" indent="0" algn="l">
              <a:buNone/>
              <a:defRPr b="1">
                <a:solidFill>
                  <a:schemeClr val="tx2"/>
                </a:solidFill>
              </a:defRPr>
            </a:lvl6pPr>
            <a:lvl7pPr marL="0" indent="0" algn="l">
              <a:buNone/>
              <a:defRPr b="1">
                <a:solidFill>
                  <a:schemeClr val="tx2"/>
                </a:solidFill>
              </a:defRPr>
            </a:lvl7pPr>
            <a:lvl8pPr marL="0" indent="0" algn="l">
              <a:buNone/>
              <a:defRPr b="1">
                <a:solidFill>
                  <a:schemeClr val="tx2"/>
                </a:solidFill>
              </a:defRPr>
            </a:lvl8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quarter" idx="24"/>
          </p:nvPr>
        </p:nvSpPr>
        <p:spPr bwMode="gray">
          <a:xfrm>
            <a:off x="333264" y="3305949"/>
            <a:ext cx="1916766" cy="1231942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0" indent="0" algn="l">
              <a:buNone/>
              <a:defRPr b="1">
                <a:solidFill>
                  <a:schemeClr val="tx2"/>
                </a:solidFill>
              </a:defRPr>
            </a:lvl2pPr>
            <a:lvl3pPr marL="0" indent="0" algn="l">
              <a:buNone/>
              <a:defRPr b="1">
                <a:solidFill>
                  <a:schemeClr val="tx2"/>
                </a:solidFill>
              </a:defRPr>
            </a:lvl3pPr>
            <a:lvl4pPr marL="0" indent="0" algn="l">
              <a:buNone/>
              <a:defRPr b="1">
                <a:solidFill>
                  <a:schemeClr val="tx2"/>
                </a:solidFill>
              </a:defRPr>
            </a:lvl4pPr>
            <a:lvl5pPr marL="0" indent="0" algn="l">
              <a:buNone/>
              <a:defRPr b="1">
                <a:solidFill>
                  <a:schemeClr val="tx2"/>
                </a:solidFill>
              </a:defRPr>
            </a:lvl5pPr>
            <a:lvl6pPr marL="0" indent="0" algn="l">
              <a:buNone/>
              <a:defRPr b="1">
                <a:solidFill>
                  <a:schemeClr val="tx2"/>
                </a:solidFill>
              </a:defRPr>
            </a:lvl6pPr>
            <a:lvl7pPr marL="0" indent="0" algn="l">
              <a:buNone/>
              <a:defRPr b="1">
                <a:solidFill>
                  <a:schemeClr val="tx2"/>
                </a:solidFill>
              </a:defRPr>
            </a:lvl7pPr>
            <a:lvl8pPr marL="0" indent="0" algn="l">
              <a:buNone/>
              <a:defRPr b="1">
                <a:solidFill>
                  <a:schemeClr val="tx2"/>
                </a:solidFill>
              </a:defRPr>
            </a:lvl8pPr>
            <a:lvl9pPr marL="0" indent="0" algn="l">
              <a:buNone/>
              <a:defRPr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25"/>
          </p:nvPr>
        </p:nvSpPr>
        <p:spPr bwMode="gray">
          <a:xfrm>
            <a:off x="333264" y="4680702"/>
            <a:ext cx="1916766" cy="1231942"/>
          </a:xfrm>
        </p:spPr>
        <p:txBody>
          <a:bodyPr lIns="0" tIns="0" rIns="0" bIns="0" anchor="ctr"/>
          <a:lstStyle>
            <a:lvl1pPr marL="0" indent="0">
              <a:buFont typeface="Arial" panose="020B0604020202020204" pitchFamily="34" charset="0"/>
              <a:buNone/>
              <a:defRPr b="1">
                <a:solidFill>
                  <a:schemeClr val="tx2"/>
                </a:solidFill>
              </a:defRPr>
            </a:lvl1pPr>
            <a:lvl2pPr marL="0" indent="0">
              <a:buNone/>
              <a:defRPr b="1">
                <a:solidFill>
                  <a:schemeClr val="tx2"/>
                </a:solidFill>
              </a:defRPr>
            </a:lvl2pPr>
            <a:lvl3pPr marL="0" indent="0">
              <a:buNone/>
              <a:defRPr b="1">
                <a:solidFill>
                  <a:schemeClr val="tx2"/>
                </a:solidFill>
              </a:defRPr>
            </a:lvl3pPr>
            <a:lvl4pPr marL="0" indent="0">
              <a:buNone/>
              <a:defRPr b="1">
                <a:solidFill>
                  <a:schemeClr val="tx2"/>
                </a:solidFill>
              </a:defRPr>
            </a:lvl4pPr>
            <a:lvl5pPr marL="0" indent="0">
              <a:buNone/>
              <a:defRPr b="1">
                <a:solidFill>
                  <a:schemeClr val="tx2"/>
                </a:solidFill>
              </a:defRPr>
            </a:lvl5pPr>
            <a:lvl6pPr marL="0" indent="0">
              <a:buNone/>
              <a:defRPr b="1">
                <a:solidFill>
                  <a:schemeClr val="tx2"/>
                </a:solidFill>
              </a:defRPr>
            </a:lvl6pPr>
            <a:lvl7pPr marL="0" indent="0">
              <a:buNone/>
              <a:defRPr b="1">
                <a:solidFill>
                  <a:schemeClr val="tx2"/>
                </a:solidFill>
              </a:defRPr>
            </a:lvl7pPr>
            <a:lvl8pPr marL="0" indent="0">
              <a:buNone/>
              <a:defRPr b="1">
                <a:solidFill>
                  <a:schemeClr val="tx2"/>
                </a:solidFill>
              </a:defRPr>
            </a:lvl8pPr>
            <a:lvl9pPr marL="0" indent="0">
              <a:buNone/>
              <a:defRPr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28" name="Straight Connector 27"/>
          <p:cNvCxnSpPr/>
          <p:nvPr userDrawn="1"/>
        </p:nvCxnSpPr>
        <p:spPr bwMode="gray">
          <a:xfrm>
            <a:off x="2553272" y="2238607"/>
            <a:ext cx="289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 userDrawn="1"/>
        </p:nvCxnSpPr>
        <p:spPr bwMode="gray">
          <a:xfrm>
            <a:off x="2550359" y="3487659"/>
            <a:ext cx="289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 bwMode="gray">
          <a:xfrm>
            <a:off x="2550359" y="4743881"/>
            <a:ext cx="289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 bwMode="gray">
          <a:xfrm>
            <a:off x="5754400" y="2238607"/>
            <a:ext cx="289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 userDrawn="1"/>
        </p:nvCxnSpPr>
        <p:spPr bwMode="gray">
          <a:xfrm>
            <a:off x="5752943" y="3487659"/>
            <a:ext cx="289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 bwMode="gray">
          <a:xfrm>
            <a:off x="5752943" y="4743881"/>
            <a:ext cx="289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 userDrawn="1"/>
        </p:nvCxnSpPr>
        <p:spPr bwMode="gray">
          <a:xfrm>
            <a:off x="8955527" y="2238607"/>
            <a:ext cx="289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 bwMode="gray">
          <a:xfrm>
            <a:off x="8955527" y="3487659"/>
            <a:ext cx="289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 bwMode="gray">
          <a:xfrm>
            <a:off x="8955527" y="4743881"/>
            <a:ext cx="289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3" name="Content Placeholder 3"/>
          <p:cNvSpPr>
            <a:spLocks noGrp="1"/>
          </p:cNvSpPr>
          <p:nvPr>
            <p:ph sz="quarter" idx="29"/>
          </p:nvPr>
        </p:nvSpPr>
        <p:spPr bwMode="gray">
          <a:xfrm>
            <a:off x="5757301" y="2317748"/>
            <a:ext cx="2898000" cy="108360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4" name="Content Placeholder 3"/>
          <p:cNvSpPr>
            <a:spLocks noGrp="1"/>
          </p:cNvSpPr>
          <p:nvPr>
            <p:ph sz="quarter" idx="30"/>
          </p:nvPr>
        </p:nvSpPr>
        <p:spPr bwMode="gray">
          <a:xfrm>
            <a:off x="5757302" y="3573970"/>
            <a:ext cx="2898000" cy="108360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5" name="Content Placeholder 3"/>
          <p:cNvSpPr>
            <a:spLocks noGrp="1"/>
          </p:cNvSpPr>
          <p:nvPr>
            <p:ph sz="quarter" idx="31"/>
          </p:nvPr>
        </p:nvSpPr>
        <p:spPr bwMode="gray">
          <a:xfrm>
            <a:off x="5757302" y="4830194"/>
            <a:ext cx="2898000" cy="108360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6" name="Content Placeholder 3"/>
          <p:cNvSpPr>
            <a:spLocks noGrp="1"/>
          </p:cNvSpPr>
          <p:nvPr>
            <p:ph sz="quarter" idx="32"/>
          </p:nvPr>
        </p:nvSpPr>
        <p:spPr bwMode="gray">
          <a:xfrm>
            <a:off x="8955527" y="2317748"/>
            <a:ext cx="2898000" cy="108360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7" name="Content Placeholder 3"/>
          <p:cNvSpPr>
            <a:spLocks noGrp="1"/>
          </p:cNvSpPr>
          <p:nvPr>
            <p:ph sz="quarter" idx="33"/>
          </p:nvPr>
        </p:nvSpPr>
        <p:spPr bwMode="gray">
          <a:xfrm>
            <a:off x="8955527" y="3573970"/>
            <a:ext cx="2898000" cy="108360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8" name="Content Placeholder 3"/>
          <p:cNvSpPr>
            <a:spLocks noGrp="1"/>
          </p:cNvSpPr>
          <p:nvPr>
            <p:ph sz="quarter" idx="34"/>
          </p:nvPr>
        </p:nvSpPr>
        <p:spPr bwMode="gray">
          <a:xfrm>
            <a:off x="8955527" y="4830194"/>
            <a:ext cx="2898000" cy="108360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35"/>
          </p:nvPr>
        </p:nvSpPr>
        <p:spPr bwMode="gray"/>
        <p:txBody>
          <a:bodyPr/>
          <a:lstStyle/>
          <a:p>
            <a:fld id="{9C2F4835-9B96-4DF5-AAA6-ECF7FA6AC084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6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7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1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8" y="1085213"/>
            <a:ext cx="11520896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54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: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gray">
          <a:xfrm>
            <a:off x="2" y="0"/>
            <a:ext cx="12192000" cy="6858000"/>
          </a:xfrm>
          <a:prstGeom prst="rect">
            <a:avLst/>
          </a:prstGeom>
          <a:solidFill>
            <a:srgbClr val="FF000F"/>
          </a:solidFill>
          <a:ln w="25400" cap="flat" cmpd="sng" algn="ctr">
            <a:noFill/>
            <a:prstDash val="solid"/>
          </a:ln>
          <a:effectLst/>
        </p:spPr>
        <p:txBody>
          <a:bodyPr lIns="72009" tIns="72009" rIns="72009" bIns="72009" rtlCol="0" anchor="ctr"/>
          <a:lstStyle/>
          <a:p>
            <a:pPr marL="0" marR="0" lvl="0" indent="0" algn="ctr" defTabSz="91449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BBvoice" panose="020D0603020503020204" pitchFamily="34" charset="0"/>
              <a:ea typeface="ABBvoice" panose="020D0603020503020204" pitchFamily="34" charset="0"/>
              <a:cs typeface="ABBvoice" panose="020D0603020503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A90620-6E53-42BB-807B-70CAD0710CDD}"/>
              </a:ext>
            </a:extLst>
          </p:cNvPr>
          <p:cNvSpPr/>
          <p:nvPr userDrawn="1"/>
        </p:nvSpPr>
        <p:spPr bwMode="gray">
          <a:xfrm>
            <a:off x="244800" y="414450"/>
            <a:ext cx="413300" cy="158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de-DE" sz="3200" b="1" dirty="0">
                <a:solidFill>
                  <a:schemeClr val="bg1"/>
                </a:solidFill>
              </a:rPr>
              <a:t>—</a:t>
            </a:r>
            <a:endParaRPr lang="en-US" sz="3200" b="1" dirty="0" err="1">
              <a:solidFill>
                <a:schemeClr val="bg1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B34BC21-AFED-46B1-8268-92A7B5BBDEE1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335756" y="718060"/>
            <a:ext cx="11521282" cy="504000"/>
          </a:xfrm>
        </p:spPr>
        <p:txBody>
          <a:bodyPr lIns="0" tIns="0" rIns="0" bIns="0"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C1FE702-2A26-4886-8C77-E6510DB1849C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335757" y="1264007"/>
            <a:ext cx="11521281" cy="360865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29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: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945"/>
            <a:ext cx="3643200" cy="360000"/>
          </a:xfrm>
          <a:prstGeom prst="homePlate">
            <a:avLst/>
          </a:prstGeom>
          <a:solidFill>
            <a:schemeClr val="accent4"/>
          </a:solidFill>
        </p:spPr>
        <p:txBody>
          <a:bodyPr lIns="28800" tIns="0" rIns="2880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3pPr>
            <a:lvl4pPr marL="0" indent="0" algn="ctr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4pPr>
            <a:lvl5pPr marL="0" indent="0" algn="ctr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5pPr>
            <a:lvl6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4"/>
          </p:nvPr>
        </p:nvSpPr>
        <p:spPr bwMode="gray">
          <a:xfrm>
            <a:off x="4271796" y="1931945"/>
            <a:ext cx="3643200" cy="360000"/>
          </a:xfrm>
          <a:prstGeom prst="chevron">
            <a:avLst/>
          </a:prstGeom>
          <a:solidFill>
            <a:schemeClr val="accent4"/>
          </a:solidFill>
        </p:spPr>
        <p:txBody>
          <a:bodyPr lIns="28800" tIns="0" rIns="2880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3pPr>
            <a:lvl4pPr marL="0" indent="0" algn="ctr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4pPr>
            <a:lvl5pPr marL="0" indent="0" algn="ctr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5pPr>
            <a:lvl6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6"/>
          </p:nvPr>
        </p:nvSpPr>
        <p:spPr bwMode="gray">
          <a:xfrm>
            <a:off x="8210327" y="1931945"/>
            <a:ext cx="3643200" cy="360000"/>
          </a:xfrm>
          <a:prstGeom prst="chevron">
            <a:avLst/>
          </a:prstGeom>
          <a:solidFill>
            <a:schemeClr val="accent4"/>
          </a:solidFill>
        </p:spPr>
        <p:txBody>
          <a:bodyPr lIns="28800" tIns="0" rIns="28800"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3pPr>
            <a:lvl4pPr marL="0" indent="0" algn="ctr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4pPr>
            <a:lvl5pPr marL="0" indent="0" algn="ctr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5pPr>
            <a:lvl6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33264" y="682313"/>
            <a:ext cx="11520000" cy="396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A38A18E7-9BD9-4C21-A92A-0000075C47BF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23"/>
          </p:nvPr>
        </p:nvSpPr>
        <p:spPr bwMode="gray">
          <a:xfrm>
            <a:off x="333264" y="2402146"/>
            <a:ext cx="3643200" cy="3511294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25"/>
          </p:nvPr>
        </p:nvSpPr>
        <p:spPr bwMode="gray">
          <a:xfrm>
            <a:off x="4271796" y="2402146"/>
            <a:ext cx="3643200" cy="3511294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2" name="Content Placeholder 3"/>
          <p:cNvSpPr>
            <a:spLocks noGrp="1"/>
          </p:cNvSpPr>
          <p:nvPr>
            <p:ph sz="quarter" idx="27"/>
          </p:nvPr>
        </p:nvSpPr>
        <p:spPr bwMode="gray">
          <a:xfrm>
            <a:off x="8210327" y="2402146"/>
            <a:ext cx="3643200" cy="3511294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27" name="Straight Connector 26"/>
          <p:cNvCxnSpPr/>
          <p:nvPr userDrawn="1"/>
        </p:nvCxnSpPr>
        <p:spPr bwMode="gray">
          <a:xfrm>
            <a:off x="4124130" y="2473348"/>
            <a:ext cx="0" cy="34400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 userDrawn="1"/>
        </p:nvCxnSpPr>
        <p:spPr bwMode="gray">
          <a:xfrm>
            <a:off x="8062662" y="2473348"/>
            <a:ext cx="0" cy="34400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7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57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2: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/>
          <p:cNvSpPr>
            <a:spLocks noGrp="1"/>
          </p:cNvSpPr>
          <p:nvPr>
            <p:ph type="pic" sz="quarter" idx="17"/>
          </p:nvPr>
        </p:nvSpPr>
        <p:spPr bwMode="gray">
          <a:xfrm>
            <a:off x="2" y="0"/>
            <a:ext cx="12192000" cy="6858000"/>
          </a:xfrm>
          <a:custGeom>
            <a:avLst/>
            <a:gdLst>
              <a:gd name="connsiteX0" fmla="*/ 334746 w 12192000"/>
              <a:gd name="connsiteY0" fmla="*/ 530044 h 6858000"/>
              <a:gd name="connsiteX1" fmla="*/ 334746 w 12192000"/>
              <a:gd name="connsiteY1" fmla="*/ 558844 h 6858000"/>
              <a:gd name="connsiteX2" fmla="*/ 561546 w 12192000"/>
              <a:gd name="connsiteY2" fmla="*/ 558844 h 6858000"/>
              <a:gd name="connsiteX3" fmla="*/ 561546 w 12192000"/>
              <a:gd name="connsiteY3" fmla="*/ 530044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334746" y="530044"/>
                </a:moveTo>
                <a:lnTo>
                  <a:pt x="334746" y="558844"/>
                </a:lnTo>
                <a:lnTo>
                  <a:pt x="561546" y="558844"/>
                </a:lnTo>
                <a:lnTo>
                  <a:pt x="561546" y="530044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32366" y="622788"/>
            <a:ext cx="11520898" cy="396000"/>
          </a:xfrm>
        </p:spPr>
        <p:txBody>
          <a:bodyPr/>
          <a:lstStyle>
            <a:lvl1pPr>
              <a:defRPr sz="1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fld id="{5F354CEB-C103-4DD3-8EFF-E66E8B8645B8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242214" y="447781"/>
            <a:ext cx="550971" cy="158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de-DE" sz="1800" b="1" dirty="0">
                <a:solidFill>
                  <a:srgbClr val="FF0000"/>
                </a:solidFill>
              </a:rPr>
              <a:t>—</a:t>
            </a:r>
            <a:endParaRPr lang="en-US" sz="1800" b="1" dirty="0" err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37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fld id="{88CF2583-54A7-46B8-A74C-6028C6CABEF8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7" y="1085213"/>
            <a:ext cx="11520898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46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4: 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fld id="{2811EE99-D791-4D9A-8276-2A7146444179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  <a:lvl6pPr>
              <a:defRPr>
                <a:noFill/>
              </a:defRPr>
            </a:lvl6pPr>
            <a:lvl7pPr>
              <a:defRPr>
                <a:noFill/>
              </a:defRPr>
            </a:lvl7pPr>
            <a:lvl8pPr>
              <a:defRPr>
                <a:noFill/>
              </a:defRPr>
            </a:lvl8pPr>
            <a:lvl9pPr>
              <a:defRPr>
                <a:noFill/>
              </a:defRPr>
            </a:lvl9pPr>
          </a:lstStyle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1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616" y="2793573"/>
            <a:ext cx="3296776" cy="126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79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9: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 bwMode="gray">
          <a:xfrm>
            <a:off x="332367" y="1931197"/>
            <a:ext cx="11520000" cy="3982245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gray">
          <a:xfrm>
            <a:off x="333264" y="682313"/>
            <a:ext cx="11520000" cy="396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fld id="{DED11F41-F59E-4148-82B4-D5604C9DFCBD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3264" y="1085213"/>
            <a:ext cx="11520000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41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9: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 bwMode="gray">
          <a:xfrm>
            <a:off x="332367" y="1931197"/>
            <a:ext cx="11520000" cy="3982245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gray">
          <a:xfrm>
            <a:off x="333264" y="682313"/>
            <a:ext cx="11520000" cy="396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fld id="{DED11F41-F59E-4148-82B4-D5604C9DFCBD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3264" y="1085213"/>
            <a:ext cx="11520000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1363F5E-1B16-4828-A369-3A1904ACEC53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11296742" y="5604342"/>
            <a:ext cx="555625" cy="315913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dirty="0"/>
              <a:t>001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92361DC5-8AB3-4DFD-B9CE-59BD52BF4BD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495318" y="5365453"/>
            <a:ext cx="1082767" cy="315913"/>
          </a:xfrm>
          <a:noFill/>
          <a:ln w="28575">
            <a:solidFill>
              <a:srgbClr val="FF000F"/>
            </a:solidFill>
          </a:ln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  </a:t>
            </a:r>
          </a:p>
        </p:txBody>
      </p:sp>
      <p:sp>
        <p:nvSpPr>
          <p:cNvPr id="18" name="Textplatzhalter 13">
            <a:extLst>
              <a:ext uri="{FF2B5EF4-FFF2-40B4-BE49-F238E27FC236}">
                <a16:creationId xmlns:a16="http://schemas.microsoft.com/office/drawing/2014/main" id="{3099D196-9E34-461F-BCE2-9AF3DFDECED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14683" y="5307391"/>
            <a:ext cx="45719" cy="315913"/>
          </a:xfrm>
          <a:solidFill>
            <a:schemeClr val="bg2"/>
          </a:solidFill>
          <a:ln w="28575">
            <a:solidFill>
              <a:srgbClr val="FF000F"/>
            </a:solidFill>
          </a:ln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01715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: Title (3) &amp; Content (3)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sz="quarter" idx="19"/>
          </p:nvPr>
        </p:nvSpPr>
        <p:spPr bwMode="gray">
          <a:xfrm>
            <a:off x="333264" y="2317638"/>
            <a:ext cx="4094665" cy="3331476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333264" y="1931193"/>
            <a:ext cx="4093767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4724453" y="1931194"/>
            <a:ext cx="7128811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18"/>
          </p:nvPr>
        </p:nvSpPr>
        <p:spPr bwMode="gray">
          <a:xfrm>
            <a:off x="4724453" y="4042705"/>
            <a:ext cx="7128811" cy="252000"/>
          </a:xfrm>
        </p:spPr>
        <p:txBody>
          <a:bodyPr lIns="0" tIns="0" rIns="0" anchor="t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</a:defRPr>
            </a:lvl1pPr>
            <a:lvl2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2pPr>
            <a:lvl3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3pPr>
            <a:lvl4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4pPr>
            <a:lvl5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5pPr>
            <a:lvl6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6pPr>
            <a:lvl7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7pPr>
            <a:lvl8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8pPr>
            <a:lvl9pPr marL="0" indent="0">
              <a:spcBef>
                <a:spcPts val="0"/>
              </a:spcBef>
              <a:buNone/>
              <a:defRPr sz="16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5" name="Content Placeholder 15"/>
          <p:cNvSpPr>
            <a:spLocks noGrp="1"/>
          </p:cNvSpPr>
          <p:nvPr>
            <p:ph sz="quarter" idx="20"/>
          </p:nvPr>
        </p:nvSpPr>
        <p:spPr bwMode="gray">
          <a:xfrm>
            <a:off x="4724453" y="2317638"/>
            <a:ext cx="7128811" cy="1483548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DAF52ABA-CCDF-416F-BC1D-949357AD8904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9"/>
          <p:cNvCxnSpPr/>
          <p:nvPr userDrawn="1"/>
        </p:nvCxnSpPr>
        <p:spPr bwMode="gray">
          <a:xfrm>
            <a:off x="4725264" y="2238495"/>
            <a:ext cx="712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4"/>
          <p:cNvCxnSpPr/>
          <p:nvPr userDrawn="1"/>
        </p:nvCxnSpPr>
        <p:spPr bwMode="gray">
          <a:xfrm>
            <a:off x="4725264" y="4349421"/>
            <a:ext cx="712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" name="Content Placeholder 15"/>
          <p:cNvSpPr>
            <a:spLocks noGrp="1"/>
          </p:cNvSpPr>
          <p:nvPr>
            <p:ph sz="quarter" idx="21"/>
          </p:nvPr>
        </p:nvSpPr>
        <p:spPr bwMode="gray">
          <a:xfrm>
            <a:off x="4724453" y="4428564"/>
            <a:ext cx="7128811" cy="1483548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0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6" y="1085213"/>
            <a:ext cx="11521161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37" name="Straight Connector 36"/>
          <p:cNvCxnSpPr/>
          <p:nvPr userDrawn="1"/>
        </p:nvCxnSpPr>
        <p:spPr bwMode="gray">
          <a:xfrm>
            <a:off x="4575980" y="2388843"/>
            <a:ext cx="0" cy="35232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 bwMode="gray">
          <a:xfrm>
            <a:off x="333264" y="2238495"/>
            <a:ext cx="409376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Textplatzhalter 13">
            <a:extLst>
              <a:ext uri="{FF2B5EF4-FFF2-40B4-BE49-F238E27FC236}">
                <a16:creationId xmlns:a16="http://schemas.microsoft.com/office/drawing/2014/main" id="{752DDA7D-6575-4206-AE9D-AA295C79986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13762" y="5760910"/>
            <a:ext cx="45719" cy="315913"/>
          </a:xfrm>
          <a:solidFill>
            <a:schemeClr val="bg2"/>
          </a:solidFill>
          <a:ln w="28575">
            <a:solidFill>
              <a:srgbClr val="FF000F"/>
            </a:solidFill>
          </a:ln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  </a:t>
            </a:r>
          </a:p>
        </p:txBody>
      </p:sp>
      <p:sp>
        <p:nvSpPr>
          <p:cNvPr id="19" name="Textplatzhalter 13">
            <a:extLst>
              <a:ext uri="{FF2B5EF4-FFF2-40B4-BE49-F238E27FC236}">
                <a16:creationId xmlns:a16="http://schemas.microsoft.com/office/drawing/2014/main" id="{4F629F87-F0E8-4926-9589-996F14271FD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895943" y="5751671"/>
            <a:ext cx="45719" cy="315913"/>
          </a:xfrm>
          <a:solidFill>
            <a:schemeClr val="bg2"/>
          </a:solidFill>
          <a:ln w="28575">
            <a:solidFill>
              <a:srgbClr val="FF000F"/>
            </a:solidFill>
          </a:ln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  </a:t>
            </a:r>
          </a:p>
        </p:txBody>
      </p:sp>
      <p:sp>
        <p:nvSpPr>
          <p:cNvPr id="21" name="Inhaltsplatzhalter 4">
            <a:extLst>
              <a:ext uri="{FF2B5EF4-FFF2-40B4-BE49-F238E27FC236}">
                <a16:creationId xmlns:a16="http://schemas.microsoft.com/office/drawing/2014/main" id="{4531513F-6AD1-4E76-9227-B06EC76DA49C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11304008" y="5792429"/>
            <a:ext cx="555625" cy="315913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dirty="0"/>
              <a:t>001</a:t>
            </a:r>
          </a:p>
        </p:txBody>
      </p:sp>
      <p:sp>
        <p:nvSpPr>
          <p:cNvPr id="24" name="Textplatzhalter 13">
            <a:extLst>
              <a:ext uri="{FF2B5EF4-FFF2-40B4-BE49-F238E27FC236}">
                <a16:creationId xmlns:a16="http://schemas.microsoft.com/office/drawing/2014/main" id="{4809F273-F0BE-49C7-AB2E-E35A3B75E32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938514" y="5750206"/>
            <a:ext cx="746097" cy="326617"/>
          </a:xfrm>
          <a:noFill/>
          <a:ln w="28575">
            <a:solidFill>
              <a:srgbClr val="FF000F"/>
            </a:solidFill>
          </a:ln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6170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: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 bwMode="gray">
          <a:xfrm>
            <a:off x="332367" y="1931198"/>
            <a:ext cx="11520000" cy="3820474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gray">
          <a:xfrm>
            <a:off x="333264" y="682313"/>
            <a:ext cx="11520000" cy="396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fld id="{DED11F41-F59E-4148-82B4-D5604C9DFCBD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3264" y="1085213"/>
            <a:ext cx="11520000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1363F5E-1B16-4828-A369-3A1904ACEC53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11304008" y="5792429"/>
            <a:ext cx="555625" cy="315913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dirty="0"/>
              <a:t>001</a:t>
            </a:r>
          </a:p>
        </p:txBody>
      </p:sp>
      <p:sp>
        <p:nvSpPr>
          <p:cNvPr id="12" name="Textplatzhalter 13">
            <a:extLst>
              <a:ext uri="{FF2B5EF4-FFF2-40B4-BE49-F238E27FC236}">
                <a16:creationId xmlns:a16="http://schemas.microsoft.com/office/drawing/2014/main" id="{51355C53-3047-4199-B8E2-86FC887109CE}"/>
              </a:ext>
            </a:extLst>
          </p:cNvPr>
          <p:cNvSpPr txBox="1">
            <a:spLocks/>
          </p:cNvSpPr>
          <p:nvPr userDrawn="1"/>
        </p:nvSpPr>
        <p:spPr>
          <a:xfrm>
            <a:off x="1897223" y="5763865"/>
            <a:ext cx="799795" cy="315913"/>
          </a:xfrm>
          <a:prstGeom prst="rect">
            <a:avLst/>
          </a:prstGeom>
          <a:noFill/>
          <a:ln w="28575">
            <a:solidFill>
              <a:srgbClr val="FF000F"/>
            </a:solidFill>
          </a:ln>
        </p:spPr>
        <p:txBody>
          <a:bodyPr/>
          <a:lstStyle>
            <a:lvl1pPr marL="0" indent="0" algn="l" defTabSz="914491" rtl="0" eaLnBrk="1" latinLnBrk="0" hangingPunct="1">
              <a:spcBef>
                <a:spcPts val="6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18" indent="-180018" algn="l" defTabSz="914491" rtl="0" eaLnBrk="1" latinLnBrk="0" hangingPunct="1">
              <a:spcBef>
                <a:spcPts val="600"/>
              </a:spcBef>
              <a:buFont typeface="ABBvoiceOffice" panose="020D0603020503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36" indent="-180018" algn="l" defTabSz="914491" rtl="0" eaLnBrk="1" latinLnBrk="0" hangingPunct="1"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36" indent="-180018" algn="l" defTabSz="914491" rtl="0" eaLnBrk="1" latinLnBrk="0" hangingPunct="1"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36" indent="-180018" algn="l" defTabSz="914491" rtl="0" eaLnBrk="1" latinLnBrk="0" hangingPunct="1"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0036" indent="-180018" algn="l" defTabSz="914491" rtl="0" eaLnBrk="1" latinLnBrk="0" hangingPunct="1"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0036" indent="-180018" algn="l" defTabSz="914491" rtl="0" eaLnBrk="1" latinLnBrk="0" hangingPunct="1"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0036" indent="-180018" algn="l" defTabSz="914491" rtl="0" eaLnBrk="1" latinLnBrk="0" hangingPunct="1"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36" indent="-180018" algn="l" defTabSz="914491" rtl="0" eaLnBrk="1" latinLnBrk="0" hangingPunct="1"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  </a:t>
            </a:r>
            <a:endParaRPr lang="de-DE" dirty="0"/>
          </a:p>
        </p:txBody>
      </p:sp>
      <p:sp>
        <p:nvSpPr>
          <p:cNvPr id="13" name="Textplatzhalter 13">
            <a:extLst>
              <a:ext uri="{FF2B5EF4-FFF2-40B4-BE49-F238E27FC236}">
                <a16:creationId xmlns:a16="http://schemas.microsoft.com/office/drawing/2014/main" id="{764C992F-BE24-492C-B702-A3C3AA26744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13762" y="5760910"/>
            <a:ext cx="45719" cy="315913"/>
          </a:xfrm>
          <a:solidFill>
            <a:schemeClr val="bg2"/>
          </a:solidFill>
          <a:ln w="28575">
            <a:solidFill>
              <a:srgbClr val="FF000F"/>
            </a:solidFill>
          </a:ln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  </a:t>
            </a:r>
          </a:p>
        </p:txBody>
      </p:sp>
      <p:sp>
        <p:nvSpPr>
          <p:cNvPr id="15" name="Textplatzhalter 13">
            <a:extLst>
              <a:ext uri="{FF2B5EF4-FFF2-40B4-BE49-F238E27FC236}">
                <a16:creationId xmlns:a16="http://schemas.microsoft.com/office/drawing/2014/main" id="{C0A7A03B-2648-43E2-B292-A826BC211BB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895943" y="5751671"/>
            <a:ext cx="45719" cy="315913"/>
          </a:xfrm>
          <a:solidFill>
            <a:schemeClr val="bg2"/>
          </a:solidFill>
          <a:ln w="28575">
            <a:solidFill>
              <a:srgbClr val="FF000F"/>
            </a:solidFill>
          </a:ln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94212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: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6884551-BCA1-4427-92BF-DB5CAA0DDF08}"/>
              </a:ext>
            </a:extLst>
          </p:cNvPr>
          <p:cNvSpPr/>
          <p:nvPr userDrawn="1"/>
        </p:nvSpPr>
        <p:spPr bwMode="gray">
          <a:xfrm>
            <a:off x="244800" y="414450"/>
            <a:ext cx="413300" cy="158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de-DE" sz="3200" b="1" dirty="0">
                <a:solidFill>
                  <a:schemeClr val="bg2"/>
                </a:solidFill>
              </a:rPr>
              <a:t>—</a:t>
            </a:r>
            <a:endParaRPr lang="en-US" sz="3200" b="1" dirty="0" err="1">
              <a:solidFill>
                <a:schemeClr val="bg2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AC380CA-95DB-45F2-99D5-3A1E2DF54CD3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335756" y="718060"/>
            <a:ext cx="11521282" cy="504000"/>
          </a:xfrm>
        </p:spPr>
        <p:txBody>
          <a:bodyPr lIns="0" tIns="0" rIns="0" bIns="0"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EE182003-2699-4135-A685-461A4D33947D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335757" y="1264007"/>
            <a:ext cx="11521281" cy="360865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46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: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7"/>
          </p:nvPr>
        </p:nvSpPr>
        <p:spPr bwMode="gray">
          <a:xfrm>
            <a:off x="332367" y="1931197"/>
            <a:ext cx="11520897" cy="3980439"/>
          </a:xfrm>
        </p:spPr>
        <p:txBody>
          <a:bodyPr/>
          <a:lstStyle>
            <a:lvl1pPr>
              <a:spcBef>
                <a:spcPts val="900"/>
              </a:spcBef>
              <a:defRPr sz="2000"/>
            </a:lvl1pPr>
            <a:lvl2pPr marL="0" indent="0">
              <a:spcBef>
                <a:spcPts val="900"/>
              </a:spcBef>
              <a:buNone/>
              <a:defRPr sz="2000">
                <a:solidFill>
                  <a:schemeClr val="accent4"/>
                </a:solidFill>
              </a:defRPr>
            </a:lvl2pPr>
            <a:lvl3pPr marL="252025" indent="-252025">
              <a:spcBef>
                <a:spcPts val="900"/>
              </a:spcBef>
              <a:buClr>
                <a:schemeClr val="accent4"/>
              </a:buClr>
              <a:buFont typeface="Symbol" panose="05050102010706020507" pitchFamily="18" charset="2"/>
              <a:buChar char=""/>
              <a:defRPr sz="2000">
                <a:solidFill>
                  <a:schemeClr val="accent4"/>
                </a:solidFill>
              </a:defRPr>
            </a:lvl3pPr>
            <a:lvl4pPr marL="252025" indent="-252025">
              <a:spcBef>
                <a:spcPts val="900"/>
              </a:spcBef>
              <a:buClr>
                <a:schemeClr val="accent4"/>
              </a:buClr>
              <a:buFont typeface="Symbol" panose="05050102010706020507" pitchFamily="18" charset="2"/>
              <a:buChar char=""/>
              <a:defRPr sz="2000">
                <a:solidFill>
                  <a:schemeClr val="accent4"/>
                </a:solidFill>
              </a:defRPr>
            </a:lvl4pPr>
            <a:lvl5pPr marL="252025" indent="-252025">
              <a:spcBef>
                <a:spcPts val="900"/>
              </a:spcBef>
              <a:buClr>
                <a:schemeClr val="accent4"/>
              </a:buClr>
              <a:buFont typeface="Symbol" panose="05050102010706020507" pitchFamily="18" charset="2"/>
              <a:buChar char=""/>
              <a:defRPr sz="2000">
                <a:solidFill>
                  <a:schemeClr val="accent4"/>
                </a:solidFill>
              </a:defRPr>
            </a:lvl5pPr>
            <a:lvl6pPr marL="252025" indent="-252025">
              <a:spcBef>
                <a:spcPts val="900"/>
              </a:spcBef>
              <a:buClr>
                <a:schemeClr val="accent4"/>
              </a:buClr>
              <a:buFont typeface="Symbol" panose="05050102010706020507" pitchFamily="18" charset="2"/>
              <a:buChar char=""/>
              <a:defRPr sz="2000">
                <a:solidFill>
                  <a:schemeClr val="accent4"/>
                </a:solidFill>
              </a:defRPr>
            </a:lvl6pPr>
            <a:lvl7pPr marL="252025" indent="-252025">
              <a:spcBef>
                <a:spcPts val="900"/>
              </a:spcBef>
              <a:buClr>
                <a:schemeClr val="accent4"/>
              </a:buClr>
              <a:buFont typeface="Symbol" panose="05050102010706020507" pitchFamily="18" charset="2"/>
              <a:buChar char=""/>
              <a:defRPr sz="2000">
                <a:solidFill>
                  <a:schemeClr val="accent4"/>
                </a:solidFill>
              </a:defRPr>
            </a:lvl7pPr>
            <a:lvl8pPr marL="252025" indent="-252025">
              <a:spcBef>
                <a:spcPts val="900"/>
              </a:spcBef>
              <a:buClr>
                <a:schemeClr val="accent4"/>
              </a:buClr>
              <a:buFont typeface="Symbol" panose="05050102010706020507" pitchFamily="18" charset="2"/>
              <a:buChar char=""/>
              <a:defRPr sz="2000">
                <a:solidFill>
                  <a:schemeClr val="accent4"/>
                </a:solidFill>
              </a:defRPr>
            </a:lvl8pPr>
            <a:lvl9pPr marL="252025" indent="-252025">
              <a:spcBef>
                <a:spcPts val="900"/>
              </a:spcBef>
              <a:buClr>
                <a:schemeClr val="accent4"/>
              </a:buClr>
              <a:buFont typeface="Symbol" panose="05050102010706020507" pitchFamily="18" charset="2"/>
              <a:buChar char=""/>
              <a:defRPr sz="2000">
                <a:solidFill>
                  <a:schemeClr val="accent4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fld id="{802F1124-33BD-4EBB-98B3-2BE08BF7D732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77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: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 bwMode="gray">
          <a:xfrm>
            <a:off x="332367" y="1931197"/>
            <a:ext cx="11520000" cy="39822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gray">
          <a:xfrm>
            <a:off x="333264" y="682313"/>
            <a:ext cx="11520000" cy="396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fld id="{DED11F41-F59E-4148-82B4-D5604C9DFCBD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3264" y="1085213"/>
            <a:ext cx="11520000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42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: Content &amp;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 bwMode="gray">
          <a:xfrm>
            <a:off x="332367" y="1931195"/>
            <a:ext cx="11520000" cy="343099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gray">
          <a:xfrm>
            <a:off x="333264" y="682313"/>
            <a:ext cx="11520000" cy="396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fld id="{BCB2B921-614D-48F2-9546-B278025F17EE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pPr lvl="8"/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332362" y="1085213"/>
            <a:ext cx="11520000" cy="504000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0" indent="0" algn="l"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9"/>
          </p:nvPr>
        </p:nvSpPr>
        <p:spPr bwMode="gray">
          <a:xfrm>
            <a:off x="332362" y="5453066"/>
            <a:ext cx="11520000" cy="460375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bg1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2pPr>
            <a:lvl3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4pPr>
            <a:lvl5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5pPr>
            <a:lvl6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6pPr>
            <a:lvl7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7pPr>
            <a:lvl8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8pPr>
            <a:lvl9pPr marL="0" indent="0" algn="ctr">
              <a:spcBef>
                <a:spcPts val="0"/>
              </a:spcBef>
              <a:buNone/>
              <a:defRPr sz="16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06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333264" y="682313"/>
            <a:ext cx="11520000" cy="396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2499782" y="6298397"/>
            <a:ext cx="8490250" cy="50007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>
            <a:lvl1pPr algn="l" rtl="0">
              <a:defRPr sz="1000">
                <a:solidFill>
                  <a:schemeClr val="accent3"/>
                </a:solidFill>
              </a:defRPr>
            </a:lvl1pPr>
            <a:lvl2pPr marL="0" indent="0">
              <a:defRPr sz="1000">
                <a:solidFill>
                  <a:schemeClr val="accent3"/>
                </a:solidFill>
              </a:defRPr>
            </a:lvl2pPr>
            <a:lvl3pPr marL="0" indent="0">
              <a:defRPr sz="1000">
                <a:solidFill>
                  <a:schemeClr val="accent3"/>
                </a:solidFill>
              </a:defRPr>
            </a:lvl3pPr>
            <a:lvl4pPr marL="0" indent="0">
              <a:defRPr sz="1000">
                <a:solidFill>
                  <a:schemeClr val="accent3"/>
                </a:solidFill>
              </a:defRPr>
            </a:lvl4pPr>
            <a:lvl5pPr marL="0" indent="0">
              <a:defRPr sz="1000">
                <a:solidFill>
                  <a:schemeClr val="accent3"/>
                </a:solidFill>
              </a:defRPr>
            </a:lvl5pPr>
            <a:lvl6pPr marL="0" indent="0">
              <a:defRPr sz="1000">
                <a:solidFill>
                  <a:schemeClr val="accent3"/>
                </a:solidFill>
              </a:defRPr>
            </a:lvl6pPr>
            <a:lvl7pPr marL="0" indent="0">
              <a:defRPr sz="1000">
                <a:solidFill>
                  <a:schemeClr val="accent3"/>
                </a:solidFill>
              </a:defRPr>
            </a:lvl7pPr>
            <a:lvl8pPr marL="0" indent="0">
              <a:defRPr sz="1000">
                <a:solidFill>
                  <a:schemeClr val="accent3"/>
                </a:solidFill>
              </a:defRPr>
            </a:lvl8pPr>
            <a:lvl9pPr marL="0" indent="0">
              <a:defRPr sz="1000">
                <a:solidFill>
                  <a:schemeClr val="accent3"/>
                </a:solidFill>
              </a:defRPr>
            </a:lvl9pPr>
          </a:lstStyle>
          <a:p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332367" y="6489341"/>
            <a:ext cx="1162951" cy="11819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accent3"/>
                </a:solidFill>
              </a:defRPr>
            </a:lvl1pPr>
            <a:lvl2pPr marL="0" indent="0">
              <a:defRPr sz="1000">
                <a:solidFill>
                  <a:schemeClr val="accent3"/>
                </a:solidFill>
              </a:defRPr>
            </a:lvl2pPr>
            <a:lvl3pPr marL="0" indent="0">
              <a:defRPr sz="1000">
                <a:solidFill>
                  <a:schemeClr val="accent3"/>
                </a:solidFill>
              </a:defRPr>
            </a:lvl3pPr>
            <a:lvl4pPr marL="0" indent="0">
              <a:defRPr sz="1000">
                <a:solidFill>
                  <a:schemeClr val="accent3"/>
                </a:solidFill>
              </a:defRPr>
            </a:lvl4pPr>
            <a:lvl5pPr marL="0" indent="0">
              <a:defRPr sz="1000">
                <a:solidFill>
                  <a:schemeClr val="accent3"/>
                </a:solidFill>
              </a:defRPr>
            </a:lvl5pPr>
            <a:lvl6pPr marL="0" indent="0">
              <a:defRPr sz="1000">
                <a:solidFill>
                  <a:schemeClr val="accent3"/>
                </a:solidFill>
              </a:defRPr>
            </a:lvl6pPr>
            <a:lvl7pPr marL="0" indent="0">
              <a:defRPr sz="1000">
                <a:solidFill>
                  <a:schemeClr val="accent3"/>
                </a:solidFill>
              </a:defRPr>
            </a:lvl7pPr>
            <a:lvl8pPr marL="0" indent="0">
              <a:defRPr sz="1000">
                <a:solidFill>
                  <a:schemeClr val="accent3"/>
                </a:solidFill>
              </a:defRPr>
            </a:lvl8pPr>
            <a:lvl9pPr marL="0" indent="0">
              <a:defRPr sz="1000">
                <a:solidFill>
                  <a:schemeClr val="accent3"/>
                </a:solidFill>
              </a:defRPr>
            </a:lvl9pPr>
          </a:lstStyle>
          <a:p>
            <a:fld id="{DAA42BF1-81AB-4815-B6E4-77563C3F2273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33264" y="1931194"/>
            <a:ext cx="11520000" cy="3982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798114" y="6488733"/>
            <a:ext cx="676888" cy="1188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accent3"/>
                </a:solidFill>
              </a:defRPr>
            </a:lvl1pPr>
            <a:lvl2pPr marL="0" indent="0">
              <a:defRPr sz="1000">
                <a:solidFill>
                  <a:schemeClr val="accent3"/>
                </a:solidFill>
              </a:defRPr>
            </a:lvl2pPr>
            <a:lvl3pPr marL="0" indent="0">
              <a:defRPr sz="1000">
                <a:solidFill>
                  <a:schemeClr val="accent3"/>
                </a:solidFill>
              </a:defRPr>
            </a:lvl3pPr>
            <a:lvl4pPr marL="0" indent="0">
              <a:defRPr sz="1000">
                <a:solidFill>
                  <a:schemeClr val="accent3"/>
                </a:solidFill>
              </a:defRPr>
            </a:lvl4pPr>
            <a:lvl5pPr marL="0" indent="0">
              <a:defRPr sz="1000">
                <a:solidFill>
                  <a:schemeClr val="accent3"/>
                </a:solidFill>
              </a:defRPr>
            </a:lvl5pPr>
            <a:lvl6pPr marL="0" indent="0">
              <a:defRPr sz="1000">
                <a:solidFill>
                  <a:schemeClr val="accent3"/>
                </a:solidFill>
              </a:defRPr>
            </a:lvl6pPr>
            <a:lvl7pPr marL="0" indent="0">
              <a:defRPr sz="1000">
                <a:solidFill>
                  <a:schemeClr val="accent3"/>
                </a:solidFill>
              </a:defRPr>
            </a:lvl7pPr>
            <a:lvl8pPr marL="0" indent="0">
              <a:defRPr sz="1000">
                <a:solidFill>
                  <a:schemeClr val="accent3"/>
                </a:solidFill>
              </a:defRPr>
            </a:lvl8pPr>
            <a:lvl9pPr marL="0" indent="0">
              <a:defRPr sz="1000">
                <a:solidFill>
                  <a:schemeClr val="accent3"/>
                </a:solidFill>
              </a:defRPr>
            </a:lvl9pPr>
          </a:lstStyle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 bwMode="gray">
          <a:xfrm>
            <a:off x="335577" y="6094413"/>
            <a:ext cx="1152000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8" name="Group 67"/>
          <p:cNvGrpSpPr/>
          <p:nvPr/>
        </p:nvGrpSpPr>
        <p:grpSpPr bwMode="gray">
          <a:xfrm>
            <a:off x="334271" y="6327549"/>
            <a:ext cx="337946" cy="88364"/>
            <a:chOff x="61913" y="5218113"/>
            <a:chExt cx="3138487" cy="820737"/>
          </a:xfrm>
          <a:solidFill>
            <a:schemeClr val="accent3"/>
          </a:solidFill>
        </p:grpSpPr>
        <p:sp>
          <p:nvSpPr>
            <p:cNvPr id="69" name="Freeform 16"/>
            <p:cNvSpPr>
              <a:spLocks noEditPoints="1"/>
            </p:cNvSpPr>
            <p:nvPr userDrawn="1"/>
          </p:nvSpPr>
          <p:spPr bwMode="gray">
            <a:xfrm>
              <a:off x="61913" y="5218113"/>
              <a:ext cx="828675" cy="820737"/>
            </a:xfrm>
            <a:custGeom>
              <a:avLst/>
              <a:gdLst>
                <a:gd name="T0" fmla="*/ 111 w 221"/>
                <a:gd name="T1" fmla="*/ 219 h 219"/>
                <a:gd name="T2" fmla="*/ 53 w 221"/>
                <a:gd name="T3" fmla="*/ 203 h 219"/>
                <a:gd name="T4" fmla="*/ 14 w 221"/>
                <a:gd name="T5" fmla="*/ 163 h 219"/>
                <a:gd name="T6" fmla="*/ 0 w 221"/>
                <a:gd name="T7" fmla="*/ 109 h 219"/>
                <a:gd name="T8" fmla="*/ 15 w 221"/>
                <a:gd name="T9" fmla="*/ 53 h 219"/>
                <a:gd name="T10" fmla="*/ 56 w 221"/>
                <a:gd name="T11" fmla="*/ 14 h 219"/>
                <a:gd name="T12" fmla="*/ 111 w 221"/>
                <a:gd name="T13" fmla="*/ 0 h 219"/>
                <a:gd name="T14" fmla="*/ 168 w 221"/>
                <a:gd name="T15" fmla="*/ 15 h 219"/>
                <a:gd name="T16" fmla="*/ 207 w 221"/>
                <a:gd name="T17" fmla="*/ 55 h 219"/>
                <a:gd name="T18" fmla="*/ 221 w 221"/>
                <a:gd name="T19" fmla="*/ 109 h 219"/>
                <a:gd name="T20" fmla="*/ 206 w 221"/>
                <a:gd name="T21" fmla="*/ 166 h 219"/>
                <a:gd name="T22" fmla="*/ 165 w 221"/>
                <a:gd name="T23" fmla="*/ 205 h 219"/>
                <a:gd name="T24" fmla="*/ 111 w 221"/>
                <a:gd name="T25" fmla="*/ 219 h 219"/>
                <a:gd name="T26" fmla="*/ 111 w 221"/>
                <a:gd name="T27" fmla="*/ 190 h 219"/>
                <a:gd name="T28" fmla="*/ 153 w 221"/>
                <a:gd name="T29" fmla="*/ 180 h 219"/>
                <a:gd name="T30" fmla="*/ 181 w 221"/>
                <a:gd name="T31" fmla="*/ 151 h 219"/>
                <a:gd name="T32" fmla="*/ 191 w 221"/>
                <a:gd name="T33" fmla="*/ 109 h 219"/>
                <a:gd name="T34" fmla="*/ 180 w 221"/>
                <a:gd name="T35" fmla="*/ 67 h 219"/>
                <a:gd name="T36" fmla="*/ 151 w 221"/>
                <a:gd name="T37" fmla="*/ 38 h 219"/>
                <a:gd name="T38" fmla="*/ 111 w 221"/>
                <a:gd name="T39" fmla="*/ 28 h 219"/>
                <a:gd name="T40" fmla="*/ 68 w 221"/>
                <a:gd name="T41" fmla="*/ 39 h 219"/>
                <a:gd name="T42" fmla="*/ 40 w 221"/>
                <a:gd name="T43" fmla="*/ 68 h 219"/>
                <a:gd name="T44" fmla="*/ 31 w 221"/>
                <a:gd name="T45" fmla="*/ 109 h 219"/>
                <a:gd name="T46" fmla="*/ 41 w 221"/>
                <a:gd name="T47" fmla="*/ 152 h 219"/>
                <a:gd name="T48" fmla="*/ 70 w 221"/>
                <a:gd name="T49" fmla="*/ 180 h 219"/>
                <a:gd name="T50" fmla="*/ 111 w 221"/>
                <a:gd name="T51" fmla="*/ 190 h 219"/>
                <a:gd name="T52" fmla="*/ 115 w 221"/>
                <a:gd name="T53" fmla="*/ 50 h 219"/>
                <a:gd name="T54" fmla="*/ 139 w 221"/>
                <a:gd name="T55" fmla="*/ 54 h 219"/>
                <a:gd name="T56" fmla="*/ 156 w 221"/>
                <a:gd name="T57" fmla="*/ 63 h 219"/>
                <a:gd name="T58" fmla="*/ 145 w 221"/>
                <a:gd name="T59" fmla="*/ 85 h 219"/>
                <a:gd name="T60" fmla="*/ 117 w 221"/>
                <a:gd name="T61" fmla="*/ 76 h 219"/>
                <a:gd name="T62" fmla="*/ 93 w 221"/>
                <a:gd name="T63" fmla="*/ 85 h 219"/>
                <a:gd name="T64" fmla="*/ 84 w 221"/>
                <a:gd name="T65" fmla="*/ 110 h 219"/>
                <a:gd name="T66" fmla="*/ 93 w 221"/>
                <a:gd name="T67" fmla="*/ 134 h 219"/>
                <a:gd name="T68" fmla="*/ 117 w 221"/>
                <a:gd name="T69" fmla="*/ 143 h 219"/>
                <a:gd name="T70" fmla="*/ 146 w 221"/>
                <a:gd name="T71" fmla="*/ 132 h 219"/>
                <a:gd name="T72" fmla="*/ 158 w 221"/>
                <a:gd name="T73" fmla="*/ 153 h 219"/>
                <a:gd name="T74" fmla="*/ 140 w 221"/>
                <a:gd name="T75" fmla="*/ 165 h 219"/>
                <a:gd name="T76" fmla="*/ 115 w 221"/>
                <a:gd name="T77" fmla="*/ 169 h 219"/>
                <a:gd name="T78" fmla="*/ 71 w 221"/>
                <a:gd name="T79" fmla="*/ 153 h 219"/>
                <a:gd name="T80" fmla="*/ 54 w 221"/>
                <a:gd name="T81" fmla="*/ 111 h 219"/>
                <a:gd name="T82" fmla="*/ 71 w 221"/>
                <a:gd name="T83" fmla="*/ 67 h 219"/>
                <a:gd name="T84" fmla="*/ 115 w 221"/>
                <a:gd name="T85" fmla="*/ 5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1" h="219">
                  <a:moveTo>
                    <a:pt x="111" y="219"/>
                  </a:moveTo>
                  <a:cubicBezTo>
                    <a:pt x="89" y="219"/>
                    <a:pt x="70" y="214"/>
                    <a:pt x="53" y="203"/>
                  </a:cubicBezTo>
                  <a:cubicBezTo>
                    <a:pt x="36" y="193"/>
                    <a:pt x="23" y="180"/>
                    <a:pt x="14" y="163"/>
                  </a:cubicBezTo>
                  <a:cubicBezTo>
                    <a:pt x="4" y="147"/>
                    <a:pt x="0" y="129"/>
                    <a:pt x="0" y="109"/>
                  </a:cubicBezTo>
                  <a:cubicBezTo>
                    <a:pt x="0" y="88"/>
                    <a:pt x="5" y="70"/>
                    <a:pt x="15" y="53"/>
                  </a:cubicBezTo>
                  <a:cubicBezTo>
                    <a:pt x="25" y="36"/>
                    <a:pt x="39" y="23"/>
                    <a:pt x="56" y="14"/>
                  </a:cubicBezTo>
                  <a:cubicBezTo>
                    <a:pt x="73" y="5"/>
                    <a:pt x="91" y="0"/>
                    <a:pt x="111" y="0"/>
                  </a:cubicBezTo>
                  <a:cubicBezTo>
                    <a:pt x="132" y="0"/>
                    <a:pt x="151" y="5"/>
                    <a:pt x="168" y="15"/>
                  </a:cubicBezTo>
                  <a:cubicBezTo>
                    <a:pt x="185" y="26"/>
                    <a:pt x="198" y="39"/>
                    <a:pt x="207" y="55"/>
                  </a:cubicBezTo>
                  <a:cubicBezTo>
                    <a:pt x="217" y="72"/>
                    <a:pt x="221" y="90"/>
                    <a:pt x="221" y="109"/>
                  </a:cubicBezTo>
                  <a:cubicBezTo>
                    <a:pt x="221" y="130"/>
                    <a:pt x="216" y="149"/>
                    <a:pt x="206" y="166"/>
                  </a:cubicBezTo>
                  <a:cubicBezTo>
                    <a:pt x="196" y="183"/>
                    <a:pt x="182" y="196"/>
                    <a:pt x="165" y="205"/>
                  </a:cubicBezTo>
                  <a:cubicBezTo>
                    <a:pt x="149" y="214"/>
                    <a:pt x="130" y="219"/>
                    <a:pt x="111" y="219"/>
                  </a:cubicBezTo>
                  <a:close/>
                  <a:moveTo>
                    <a:pt x="111" y="190"/>
                  </a:moveTo>
                  <a:cubicBezTo>
                    <a:pt x="127" y="190"/>
                    <a:pt x="141" y="187"/>
                    <a:pt x="153" y="180"/>
                  </a:cubicBezTo>
                  <a:cubicBezTo>
                    <a:pt x="165" y="173"/>
                    <a:pt x="174" y="163"/>
                    <a:pt x="181" y="151"/>
                  </a:cubicBezTo>
                  <a:cubicBezTo>
                    <a:pt x="187" y="139"/>
                    <a:pt x="191" y="125"/>
                    <a:pt x="191" y="109"/>
                  </a:cubicBezTo>
                  <a:cubicBezTo>
                    <a:pt x="191" y="93"/>
                    <a:pt x="187" y="79"/>
                    <a:pt x="180" y="67"/>
                  </a:cubicBezTo>
                  <a:cubicBezTo>
                    <a:pt x="173" y="55"/>
                    <a:pt x="163" y="45"/>
                    <a:pt x="151" y="38"/>
                  </a:cubicBezTo>
                  <a:cubicBezTo>
                    <a:pt x="139" y="32"/>
                    <a:pt x="126" y="28"/>
                    <a:pt x="111" y="28"/>
                  </a:cubicBezTo>
                  <a:cubicBezTo>
                    <a:pt x="95" y="28"/>
                    <a:pt x="81" y="32"/>
                    <a:pt x="68" y="39"/>
                  </a:cubicBezTo>
                  <a:cubicBezTo>
                    <a:pt x="56" y="46"/>
                    <a:pt x="47" y="56"/>
                    <a:pt x="40" y="68"/>
                  </a:cubicBezTo>
                  <a:cubicBezTo>
                    <a:pt x="34" y="80"/>
                    <a:pt x="31" y="94"/>
                    <a:pt x="31" y="109"/>
                  </a:cubicBezTo>
                  <a:cubicBezTo>
                    <a:pt x="31" y="126"/>
                    <a:pt x="34" y="140"/>
                    <a:pt x="41" y="152"/>
                  </a:cubicBezTo>
                  <a:cubicBezTo>
                    <a:pt x="48" y="164"/>
                    <a:pt x="58" y="174"/>
                    <a:pt x="70" y="180"/>
                  </a:cubicBezTo>
                  <a:cubicBezTo>
                    <a:pt x="82" y="187"/>
                    <a:pt x="95" y="190"/>
                    <a:pt x="111" y="190"/>
                  </a:cubicBezTo>
                  <a:close/>
                  <a:moveTo>
                    <a:pt x="115" y="50"/>
                  </a:moveTo>
                  <a:cubicBezTo>
                    <a:pt x="124" y="50"/>
                    <a:pt x="131" y="51"/>
                    <a:pt x="139" y="54"/>
                  </a:cubicBezTo>
                  <a:cubicBezTo>
                    <a:pt x="146" y="56"/>
                    <a:pt x="152" y="59"/>
                    <a:pt x="156" y="63"/>
                  </a:cubicBezTo>
                  <a:cubicBezTo>
                    <a:pt x="145" y="85"/>
                    <a:pt x="145" y="85"/>
                    <a:pt x="145" y="85"/>
                  </a:cubicBezTo>
                  <a:cubicBezTo>
                    <a:pt x="137" y="79"/>
                    <a:pt x="128" y="76"/>
                    <a:pt x="117" y="76"/>
                  </a:cubicBezTo>
                  <a:cubicBezTo>
                    <a:pt x="107" y="76"/>
                    <a:pt x="99" y="79"/>
                    <a:pt x="93" y="85"/>
                  </a:cubicBezTo>
                  <a:cubicBezTo>
                    <a:pt x="87" y="91"/>
                    <a:pt x="84" y="100"/>
                    <a:pt x="84" y="110"/>
                  </a:cubicBezTo>
                  <a:cubicBezTo>
                    <a:pt x="84" y="120"/>
                    <a:pt x="87" y="128"/>
                    <a:pt x="93" y="134"/>
                  </a:cubicBezTo>
                  <a:cubicBezTo>
                    <a:pt x="99" y="140"/>
                    <a:pt x="107" y="143"/>
                    <a:pt x="117" y="143"/>
                  </a:cubicBezTo>
                  <a:cubicBezTo>
                    <a:pt x="129" y="143"/>
                    <a:pt x="138" y="139"/>
                    <a:pt x="146" y="132"/>
                  </a:cubicBezTo>
                  <a:cubicBezTo>
                    <a:pt x="158" y="153"/>
                    <a:pt x="158" y="153"/>
                    <a:pt x="158" y="153"/>
                  </a:cubicBezTo>
                  <a:cubicBezTo>
                    <a:pt x="153" y="158"/>
                    <a:pt x="147" y="162"/>
                    <a:pt x="140" y="165"/>
                  </a:cubicBezTo>
                  <a:cubicBezTo>
                    <a:pt x="132" y="168"/>
                    <a:pt x="124" y="169"/>
                    <a:pt x="115" y="169"/>
                  </a:cubicBezTo>
                  <a:cubicBezTo>
                    <a:pt x="97" y="169"/>
                    <a:pt x="82" y="164"/>
                    <a:pt x="71" y="153"/>
                  </a:cubicBezTo>
                  <a:cubicBezTo>
                    <a:pt x="60" y="142"/>
                    <a:pt x="54" y="128"/>
                    <a:pt x="54" y="111"/>
                  </a:cubicBezTo>
                  <a:cubicBezTo>
                    <a:pt x="54" y="93"/>
                    <a:pt x="60" y="78"/>
                    <a:pt x="71" y="67"/>
                  </a:cubicBezTo>
                  <a:cubicBezTo>
                    <a:pt x="82" y="56"/>
                    <a:pt x="97" y="50"/>
                    <a:pt x="115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17"/>
            <p:cNvSpPr>
              <a:spLocks noEditPoints="1"/>
            </p:cNvSpPr>
            <p:nvPr userDrawn="1"/>
          </p:nvSpPr>
          <p:spPr bwMode="gray">
            <a:xfrm>
              <a:off x="957263" y="5237163"/>
              <a:ext cx="773112" cy="782637"/>
            </a:xfrm>
            <a:custGeom>
              <a:avLst/>
              <a:gdLst>
                <a:gd name="T0" fmla="*/ 305 w 487"/>
                <a:gd name="T1" fmla="*/ 0 h 493"/>
                <a:gd name="T2" fmla="*/ 487 w 487"/>
                <a:gd name="T3" fmla="*/ 493 h 493"/>
                <a:gd name="T4" fmla="*/ 369 w 487"/>
                <a:gd name="T5" fmla="*/ 493 h 493"/>
                <a:gd name="T6" fmla="*/ 336 w 487"/>
                <a:gd name="T7" fmla="*/ 390 h 493"/>
                <a:gd name="T8" fmla="*/ 151 w 487"/>
                <a:gd name="T9" fmla="*/ 390 h 493"/>
                <a:gd name="T10" fmla="*/ 118 w 487"/>
                <a:gd name="T11" fmla="*/ 493 h 493"/>
                <a:gd name="T12" fmla="*/ 0 w 487"/>
                <a:gd name="T13" fmla="*/ 493 h 493"/>
                <a:gd name="T14" fmla="*/ 184 w 487"/>
                <a:gd name="T15" fmla="*/ 0 h 493"/>
                <a:gd name="T16" fmla="*/ 305 w 487"/>
                <a:gd name="T17" fmla="*/ 0 h 493"/>
                <a:gd name="T18" fmla="*/ 180 w 487"/>
                <a:gd name="T19" fmla="*/ 300 h 493"/>
                <a:gd name="T20" fmla="*/ 307 w 487"/>
                <a:gd name="T21" fmla="*/ 300 h 493"/>
                <a:gd name="T22" fmla="*/ 243 w 487"/>
                <a:gd name="T23" fmla="*/ 104 h 493"/>
                <a:gd name="T24" fmla="*/ 180 w 487"/>
                <a:gd name="T25" fmla="*/ 30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7" h="493">
                  <a:moveTo>
                    <a:pt x="305" y="0"/>
                  </a:moveTo>
                  <a:lnTo>
                    <a:pt x="487" y="493"/>
                  </a:lnTo>
                  <a:lnTo>
                    <a:pt x="369" y="493"/>
                  </a:lnTo>
                  <a:lnTo>
                    <a:pt x="336" y="390"/>
                  </a:lnTo>
                  <a:lnTo>
                    <a:pt x="151" y="390"/>
                  </a:lnTo>
                  <a:lnTo>
                    <a:pt x="118" y="493"/>
                  </a:lnTo>
                  <a:lnTo>
                    <a:pt x="0" y="493"/>
                  </a:lnTo>
                  <a:lnTo>
                    <a:pt x="184" y="0"/>
                  </a:lnTo>
                  <a:lnTo>
                    <a:pt x="305" y="0"/>
                  </a:lnTo>
                  <a:close/>
                  <a:moveTo>
                    <a:pt x="180" y="300"/>
                  </a:moveTo>
                  <a:lnTo>
                    <a:pt x="307" y="300"/>
                  </a:lnTo>
                  <a:lnTo>
                    <a:pt x="243" y="104"/>
                  </a:lnTo>
                  <a:lnTo>
                    <a:pt x="18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18"/>
            <p:cNvSpPr>
              <a:spLocks noEditPoints="1"/>
            </p:cNvSpPr>
            <p:nvPr userDrawn="1"/>
          </p:nvSpPr>
          <p:spPr bwMode="gray">
            <a:xfrm>
              <a:off x="1819275" y="5237163"/>
              <a:ext cx="622300" cy="782637"/>
            </a:xfrm>
            <a:custGeom>
              <a:avLst/>
              <a:gdLst>
                <a:gd name="T0" fmla="*/ 0 w 166"/>
                <a:gd name="T1" fmla="*/ 0 h 209"/>
                <a:gd name="T2" fmla="*/ 82 w 166"/>
                <a:gd name="T3" fmla="*/ 0 h 209"/>
                <a:gd name="T4" fmla="*/ 132 w 166"/>
                <a:gd name="T5" fmla="*/ 15 h 209"/>
                <a:gd name="T6" fmla="*/ 150 w 166"/>
                <a:gd name="T7" fmla="*/ 53 h 209"/>
                <a:gd name="T8" fmla="*/ 128 w 166"/>
                <a:gd name="T9" fmla="*/ 94 h 209"/>
                <a:gd name="T10" fmla="*/ 166 w 166"/>
                <a:gd name="T11" fmla="*/ 146 h 209"/>
                <a:gd name="T12" fmla="*/ 146 w 166"/>
                <a:gd name="T13" fmla="*/ 192 h 209"/>
                <a:gd name="T14" fmla="*/ 86 w 166"/>
                <a:gd name="T15" fmla="*/ 209 h 209"/>
                <a:gd name="T16" fmla="*/ 0 w 166"/>
                <a:gd name="T17" fmla="*/ 209 h 209"/>
                <a:gd name="T18" fmla="*/ 0 w 166"/>
                <a:gd name="T19" fmla="*/ 0 h 209"/>
                <a:gd name="T20" fmla="*/ 78 w 166"/>
                <a:gd name="T21" fmla="*/ 81 h 209"/>
                <a:gd name="T22" fmla="*/ 99 w 166"/>
                <a:gd name="T23" fmla="*/ 75 h 209"/>
                <a:gd name="T24" fmla="*/ 106 w 166"/>
                <a:gd name="T25" fmla="*/ 59 h 209"/>
                <a:gd name="T26" fmla="*/ 99 w 166"/>
                <a:gd name="T27" fmla="*/ 42 h 209"/>
                <a:gd name="T28" fmla="*/ 79 w 166"/>
                <a:gd name="T29" fmla="*/ 37 h 209"/>
                <a:gd name="T30" fmla="*/ 46 w 166"/>
                <a:gd name="T31" fmla="*/ 37 h 209"/>
                <a:gd name="T32" fmla="*/ 46 w 166"/>
                <a:gd name="T33" fmla="*/ 81 h 209"/>
                <a:gd name="T34" fmla="*/ 78 w 166"/>
                <a:gd name="T35" fmla="*/ 81 h 209"/>
                <a:gd name="T36" fmla="*/ 84 w 166"/>
                <a:gd name="T37" fmla="*/ 172 h 209"/>
                <a:gd name="T38" fmla="*/ 111 w 166"/>
                <a:gd name="T39" fmla="*/ 165 h 209"/>
                <a:gd name="T40" fmla="*/ 120 w 166"/>
                <a:gd name="T41" fmla="*/ 145 h 209"/>
                <a:gd name="T42" fmla="*/ 111 w 166"/>
                <a:gd name="T43" fmla="*/ 124 h 209"/>
                <a:gd name="T44" fmla="*/ 85 w 166"/>
                <a:gd name="T45" fmla="*/ 117 h 209"/>
                <a:gd name="T46" fmla="*/ 46 w 166"/>
                <a:gd name="T47" fmla="*/ 117 h 209"/>
                <a:gd name="T48" fmla="*/ 46 w 166"/>
                <a:gd name="T49" fmla="*/ 172 h 209"/>
                <a:gd name="T50" fmla="*/ 84 w 166"/>
                <a:gd name="T51" fmla="*/ 17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6" h="209">
                  <a:moveTo>
                    <a:pt x="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103" y="0"/>
                    <a:pt x="119" y="5"/>
                    <a:pt x="132" y="15"/>
                  </a:cubicBezTo>
                  <a:cubicBezTo>
                    <a:pt x="144" y="24"/>
                    <a:pt x="150" y="37"/>
                    <a:pt x="150" y="53"/>
                  </a:cubicBezTo>
                  <a:cubicBezTo>
                    <a:pt x="150" y="71"/>
                    <a:pt x="143" y="84"/>
                    <a:pt x="128" y="94"/>
                  </a:cubicBezTo>
                  <a:cubicBezTo>
                    <a:pt x="154" y="103"/>
                    <a:pt x="166" y="120"/>
                    <a:pt x="166" y="146"/>
                  </a:cubicBezTo>
                  <a:cubicBezTo>
                    <a:pt x="166" y="166"/>
                    <a:pt x="160" y="182"/>
                    <a:pt x="146" y="192"/>
                  </a:cubicBezTo>
                  <a:cubicBezTo>
                    <a:pt x="132" y="203"/>
                    <a:pt x="112" y="209"/>
                    <a:pt x="86" y="209"/>
                  </a:cubicBezTo>
                  <a:cubicBezTo>
                    <a:pt x="0" y="209"/>
                    <a:pt x="0" y="209"/>
                    <a:pt x="0" y="209"/>
                  </a:cubicBezTo>
                  <a:lnTo>
                    <a:pt x="0" y="0"/>
                  </a:lnTo>
                  <a:close/>
                  <a:moveTo>
                    <a:pt x="78" y="81"/>
                  </a:moveTo>
                  <a:cubicBezTo>
                    <a:pt x="87" y="81"/>
                    <a:pt x="94" y="79"/>
                    <a:pt x="99" y="75"/>
                  </a:cubicBezTo>
                  <a:cubicBezTo>
                    <a:pt x="104" y="71"/>
                    <a:pt x="106" y="66"/>
                    <a:pt x="106" y="59"/>
                  </a:cubicBezTo>
                  <a:cubicBezTo>
                    <a:pt x="106" y="52"/>
                    <a:pt x="104" y="46"/>
                    <a:pt x="99" y="42"/>
                  </a:cubicBezTo>
                  <a:cubicBezTo>
                    <a:pt x="94" y="38"/>
                    <a:pt x="87" y="37"/>
                    <a:pt x="79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81"/>
                    <a:pt x="46" y="81"/>
                    <a:pt x="46" y="81"/>
                  </a:cubicBezTo>
                  <a:lnTo>
                    <a:pt x="78" y="81"/>
                  </a:lnTo>
                  <a:close/>
                  <a:moveTo>
                    <a:pt x="84" y="172"/>
                  </a:moveTo>
                  <a:cubicBezTo>
                    <a:pt x="96" y="172"/>
                    <a:pt x="105" y="169"/>
                    <a:pt x="111" y="165"/>
                  </a:cubicBezTo>
                  <a:cubicBezTo>
                    <a:pt x="117" y="160"/>
                    <a:pt x="120" y="154"/>
                    <a:pt x="120" y="145"/>
                  </a:cubicBezTo>
                  <a:cubicBezTo>
                    <a:pt x="120" y="136"/>
                    <a:pt x="117" y="129"/>
                    <a:pt x="111" y="124"/>
                  </a:cubicBezTo>
                  <a:cubicBezTo>
                    <a:pt x="105" y="119"/>
                    <a:pt x="96" y="117"/>
                    <a:pt x="85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6" y="172"/>
                    <a:pt x="46" y="172"/>
                    <a:pt x="46" y="172"/>
                  </a:cubicBezTo>
                  <a:lnTo>
                    <a:pt x="84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19"/>
            <p:cNvSpPr>
              <a:spLocks noEditPoints="1"/>
            </p:cNvSpPr>
            <p:nvPr userDrawn="1"/>
          </p:nvSpPr>
          <p:spPr bwMode="gray">
            <a:xfrm>
              <a:off x="2573338" y="5237163"/>
              <a:ext cx="627062" cy="782637"/>
            </a:xfrm>
            <a:custGeom>
              <a:avLst/>
              <a:gdLst>
                <a:gd name="T0" fmla="*/ 0 w 167"/>
                <a:gd name="T1" fmla="*/ 0 h 209"/>
                <a:gd name="T2" fmla="*/ 82 w 167"/>
                <a:gd name="T3" fmla="*/ 0 h 209"/>
                <a:gd name="T4" fmla="*/ 132 w 167"/>
                <a:gd name="T5" fmla="*/ 15 h 209"/>
                <a:gd name="T6" fmla="*/ 150 w 167"/>
                <a:gd name="T7" fmla="*/ 53 h 209"/>
                <a:gd name="T8" fmla="*/ 128 w 167"/>
                <a:gd name="T9" fmla="*/ 94 h 209"/>
                <a:gd name="T10" fmla="*/ 167 w 167"/>
                <a:gd name="T11" fmla="*/ 146 h 209"/>
                <a:gd name="T12" fmla="*/ 146 w 167"/>
                <a:gd name="T13" fmla="*/ 192 h 209"/>
                <a:gd name="T14" fmla="*/ 86 w 167"/>
                <a:gd name="T15" fmla="*/ 209 h 209"/>
                <a:gd name="T16" fmla="*/ 0 w 167"/>
                <a:gd name="T17" fmla="*/ 209 h 209"/>
                <a:gd name="T18" fmla="*/ 0 w 167"/>
                <a:gd name="T19" fmla="*/ 0 h 209"/>
                <a:gd name="T20" fmla="*/ 79 w 167"/>
                <a:gd name="T21" fmla="*/ 81 h 209"/>
                <a:gd name="T22" fmla="*/ 99 w 167"/>
                <a:gd name="T23" fmla="*/ 75 h 209"/>
                <a:gd name="T24" fmla="*/ 106 w 167"/>
                <a:gd name="T25" fmla="*/ 59 h 209"/>
                <a:gd name="T26" fmla="*/ 99 w 167"/>
                <a:gd name="T27" fmla="*/ 42 h 209"/>
                <a:gd name="T28" fmla="*/ 79 w 167"/>
                <a:gd name="T29" fmla="*/ 37 h 209"/>
                <a:gd name="T30" fmla="*/ 46 w 167"/>
                <a:gd name="T31" fmla="*/ 37 h 209"/>
                <a:gd name="T32" fmla="*/ 46 w 167"/>
                <a:gd name="T33" fmla="*/ 81 h 209"/>
                <a:gd name="T34" fmla="*/ 79 w 167"/>
                <a:gd name="T35" fmla="*/ 81 h 209"/>
                <a:gd name="T36" fmla="*/ 84 w 167"/>
                <a:gd name="T37" fmla="*/ 172 h 209"/>
                <a:gd name="T38" fmla="*/ 111 w 167"/>
                <a:gd name="T39" fmla="*/ 165 h 209"/>
                <a:gd name="T40" fmla="*/ 121 w 167"/>
                <a:gd name="T41" fmla="*/ 145 h 209"/>
                <a:gd name="T42" fmla="*/ 111 w 167"/>
                <a:gd name="T43" fmla="*/ 124 h 209"/>
                <a:gd name="T44" fmla="*/ 85 w 167"/>
                <a:gd name="T45" fmla="*/ 117 h 209"/>
                <a:gd name="T46" fmla="*/ 46 w 167"/>
                <a:gd name="T47" fmla="*/ 117 h 209"/>
                <a:gd name="T48" fmla="*/ 46 w 167"/>
                <a:gd name="T49" fmla="*/ 172 h 209"/>
                <a:gd name="T50" fmla="*/ 84 w 167"/>
                <a:gd name="T51" fmla="*/ 17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7" h="209">
                  <a:moveTo>
                    <a:pt x="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103" y="0"/>
                    <a:pt x="120" y="5"/>
                    <a:pt x="132" y="15"/>
                  </a:cubicBezTo>
                  <a:cubicBezTo>
                    <a:pt x="144" y="24"/>
                    <a:pt x="150" y="37"/>
                    <a:pt x="150" y="53"/>
                  </a:cubicBezTo>
                  <a:cubicBezTo>
                    <a:pt x="150" y="71"/>
                    <a:pt x="143" y="84"/>
                    <a:pt x="128" y="94"/>
                  </a:cubicBezTo>
                  <a:cubicBezTo>
                    <a:pt x="154" y="103"/>
                    <a:pt x="167" y="120"/>
                    <a:pt x="167" y="146"/>
                  </a:cubicBezTo>
                  <a:cubicBezTo>
                    <a:pt x="167" y="166"/>
                    <a:pt x="160" y="182"/>
                    <a:pt x="146" y="192"/>
                  </a:cubicBezTo>
                  <a:cubicBezTo>
                    <a:pt x="132" y="203"/>
                    <a:pt x="112" y="209"/>
                    <a:pt x="86" y="209"/>
                  </a:cubicBezTo>
                  <a:cubicBezTo>
                    <a:pt x="0" y="209"/>
                    <a:pt x="0" y="209"/>
                    <a:pt x="0" y="209"/>
                  </a:cubicBezTo>
                  <a:lnTo>
                    <a:pt x="0" y="0"/>
                  </a:lnTo>
                  <a:close/>
                  <a:moveTo>
                    <a:pt x="79" y="81"/>
                  </a:moveTo>
                  <a:cubicBezTo>
                    <a:pt x="87" y="81"/>
                    <a:pt x="94" y="79"/>
                    <a:pt x="99" y="75"/>
                  </a:cubicBezTo>
                  <a:cubicBezTo>
                    <a:pt x="104" y="71"/>
                    <a:pt x="106" y="66"/>
                    <a:pt x="106" y="59"/>
                  </a:cubicBezTo>
                  <a:cubicBezTo>
                    <a:pt x="106" y="52"/>
                    <a:pt x="104" y="46"/>
                    <a:pt x="99" y="42"/>
                  </a:cubicBezTo>
                  <a:cubicBezTo>
                    <a:pt x="94" y="38"/>
                    <a:pt x="88" y="37"/>
                    <a:pt x="79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81"/>
                    <a:pt x="46" y="81"/>
                    <a:pt x="46" y="81"/>
                  </a:cubicBezTo>
                  <a:lnTo>
                    <a:pt x="79" y="81"/>
                  </a:lnTo>
                  <a:close/>
                  <a:moveTo>
                    <a:pt x="84" y="172"/>
                  </a:moveTo>
                  <a:cubicBezTo>
                    <a:pt x="96" y="172"/>
                    <a:pt x="105" y="169"/>
                    <a:pt x="111" y="165"/>
                  </a:cubicBezTo>
                  <a:cubicBezTo>
                    <a:pt x="118" y="160"/>
                    <a:pt x="121" y="154"/>
                    <a:pt x="121" y="145"/>
                  </a:cubicBezTo>
                  <a:cubicBezTo>
                    <a:pt x="121" y="136"/>
                    <a:pt x="117" y="129"/>
                    <a:pt x="111" y="124"/>
                  </a:cubicBezTo>
                  <a:cubicBezTo>
                    <a:pt x="105" y="119"/>
                    <a:pt x="96" y="117"/>
                    <a:pt x="85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6" y="172"/>
                    <a:pt x="46" y="172"/>
                    <a:pt x="46" y="172"/>
                  </a:cubicBezTo>
                  <a:lnTo>
                    <a:pt x="84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cxnSp>
        <p:nvCxnSpPr>
          <p:cNvPr id="73" name="Straight Connector 72"/>
          <p:cNvCxnSpPr/>
          <p:nvPr/>
        </p:nvCxnSpPr>
        <p:spPr bwMode="gray">
          <a:xfrm>
            <a:off x="1692854" y="6472543"/>
            <a:ext cx="0" cy="132461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 bwMode="gray">
          <a:xfrm>
            <a:off x="242214" y="426352"/>
            <a:ext cx="550971" cy="158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de-DE" sz="2400" b="1" dirty="0">
                <a:solidFill>
                  <a:schemeClr val="bg2"/>
                </a:solidFill>
              </a:rPr>
              <a:t>—</a:t>
            </a:r>
            <a:endParaRPr lang="en-US" sz="2400" b="1" dirty="0" err="1">
              <a:solidFill>
                <a:schemeClr val="bg2"/>
              </a:solidFill>
            </a:endParaRPr>
          </a:p>
        </p:txBody>
      </p:sp>
      <p:pic>
        <p:nvPicPr>
          <p:cNvPr id="16" name="Picture 19"/>
          <p:cNvPicPr>
            <a:picLocks noChangeAspect="1" noChangeArrowheads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5664" y="6393976"/>
            <a:ext cx="507600" cy="19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40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90" r:id="rId2"/>
    <p:sldLayoutId id="2147483655" r:id="rId3"/>
    <p:sldLayoutId id="2147483656" r:id="rId4"/>
    <p:sldLayoutId id="2147483657" r:id="rId5"/>
    <p:sldLayoutId id="2147483658" r:id="rId6"/>
    <p:sldLayoutId id="2147483653" r:id="rId7"/>
    <p:sldLayoutId id="2147483650" r:id="rId8"/>
    <p:sldLayoutId id="2147483691" r:id="rId9"/>
    <p:sldLayoutId id="2147483661" r:id="rId10"/>
    <p:sldLayoutId id="2147483696" r:id="rId11"/>
    <p:sldLayoutId id="2147483663" r:id="rId12"/>
    <p:sldLayoutId id="2147483662" r:id="rId13"/>
    <p:sldLayoutId id="2147483664" r:id="rId14"/>
    <p:sldLayoutId id="2147483692" r:id="rId15"/>
    <p:sldLayoutId id="2147483693" r:id="rId16"/>
    <p:sldLayoutId id="2147483665" r:id="rId17"/>
    <p:sldLayoutId id="2147483667" r:id="rId18"/>
    <p:sldLayoutId id="2147483668" r:id="rId19"/>
    <p:sldLayoutId id="2147483669" r:id="rId20"/>
    <p:sldLayoutId id="2147483670" r:id="rId21"/>
    <p:sldLayoutId id="2147483700" r:id="rId22"/>
    <p:sldLayoutId id="2147483659" r:id="rId23"/>
    <p:sldLayoutId id="2147483660" r:id="rId24"/>
    <p:sldLayoutId id="2147483694" r:id="rId25"/>
    <p:sldLayoutId id="2147483677" r:id="rId26"/>
    <p:sldLayoutId id="2147483679" r:id="rId27"/>
    <p:sldLayoutId id="2147483680" r:id="rId28"/>
    <p:sldLayoutId id="2147483666" r:id="rId29"/>
    <p:sldLayoutId id="2147483672" r:id="rId30"/>
    <p:sldLayoutId id="2147483673" r:id="rId31"/>
    <p:sldLayoutId id="2147483674" r:id="rId32"/>
    <p:sldLayoutId id="2147483675" r:id="rId33"/>
    <p:sldLayoutId id="2147483676" r:id="rId34"/>
    <p:sldLayoutId id="2147483701" r:id="rId35"/>
    <p:sldLayoutId id="2147483681" r:id="rId36"/>
    <p:sldLayoutId id="2147483682" r:id="rId37"/>
    <p:sldLayoutId id="2147483702" r:id="rId38"/>
    <p:sldLayoutId id="2147483703" r:id="rId39"/>
    <p:sldLayoutId id="2147483699" r:id="rId40"/>
    <p:sldLayoutId id="2147483695" r:id="rId41"/>
    <p:sldLayoutId id="2147483683" r:id="rId42"/>
    <p:sldLayoutId id="2147483684" r:id="rId43"/>
    <p:sldLayoutId id="2147483698" r:id="rId44"/>
    <p:sldLayoutId id="2147483697" r:id="rId45"/>
    <p:sldLayoutId id="2147483685" r:id="rId46"/>
    <p:sldLayoutId id="2147483686" r:id="rId47"/>
    <p:sldLayoutId id="2147483687" r:id="rId48"/>
    <p:sldLayoutId id="2147483688" r:id="rId49"/>
    <p:sldLayoutId id="2147483689" r:id="rId50"/>
    <p:sldLayoutId id="2147483705" r:id="rId51"/>
    <p:sldLayoutId id="2147483651" r:id="rId52"/>
    <p:sldLayoutId id="2147483652" r:id="rId53"/>
    <p:sldLayoutId id="2147483707" r:id="rId54"/>
    <p:sldLayoutId id="2147483717" r:id="rId5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91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91" rtl="0" eaLnBrk="1" latinLnBrk="0" hangingPunct="1">
        <a:spcBef>
          <a:spcPts val="6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18" indent="-180018" algn="l" defTabSz="914491" rtl="0" eaLnBrk="1" latinLnBrk="0" hangingPunct="1">
        <a:spcBef>
          <a:spcPts val="600"/>
        </a:spcBef>
        <a:buFont typeface="ABBvoiceOffice" panose="020D0603020503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18" userDrawn="1">
          <p15:clr>
            <a:srgbClr val="F26B43"/>
          </p15:clr>
        </p15:guide>
        <p15:guide id="2" pos="7469" userDrawn="1">
          <p15:clr>
            <a:srgbClr val="F26B43"/>
          </p15:clr>
        </p15:guide>
        <p15:guide id="3" pos="212" userDrawn="1">
          <p15:clr>
            <a:srgbClr val="F26B43"/>
          </p15:clr>
        </p15:guide>
        <p15:guide id="4" orient="horz" pos="3726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orient="horz" pos="247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333264" y="682313"/>
            <a:ext cx="11520000" cy="396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2499782" y="6298397"/>
            <a:ext cx="8490250" cy="50007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>
            <a:lvl1pPr algn="l" rtl="0">
              <a:defRPr sz="1000">
                <a:solidFill>
                  <a:schemeClr val="accent3"/>
                </a:solidFill>
              </a:defRPr>
            </a:lvl1pPr>
            <a:lvl2pPr marL="0" indent="0">
              <a:defRPr sz="1000">
                <a:solidFill>
                  <a:schemeClr val="accent3"/>
                </a:solidFill>
              </a:defRPr>
            </a:lvl2pPr>
            <a:lvl3pPr marL="0" indent="0">
              <a:defRPr sz="1000">
                <a:solidFill>
                  <a:schemeClr val="accent3"/>
                </a:solidFill>
              </a:defRPr>
            </a:lvl3pPr>
            <a:lvl4pPr marL="0" indent="0">
              <a:defRPr sz="1000">
                <a:solidFill>
                  <a:schemeClr val="accent3"/>
                </a:solidFill>
              </a:defRPr>
            </a:lvl4pPr>
            <a:lvl5pPr marL="0" indent="0">
              <a:defRPr sz="1000">
                <a:solidFill>
                  <a:schemeClr val="accent3"/>
                </a:solidFill>
              </a:defRPr>
            </a:lvl5pPr>
            <a:lvl6pPr marL="0" indent="0">
              <a:defRPr sz="1000">
                <a:solidFill>
                  <a:schemeClr val="accent3"/>
                </a:solidFill>
              </a:defRPr>
            </a:lvl6pPr>
            <a:lvl7pPr marL="0" indent="0">
              <a:defRPr sz="1000">
                <a:solidFill>
                  <a:schemeClr val="accent3"/>
                </a:solidFill>
              </a:defRPr>
            </a:lvl7pPr>
            <a:lvl8pPr marL="0" indent="0">
              <a:defRPr sz="1000">
                <a:solidFill>
                  <a:schemeClr val="accent3"/>
                </a:solidFill>
              </a:defRPr>
            </a:lvl8pPr>
            <a:lvl9pPr marL="0" indent="0">
              <a:defRPr sz="1000">
                <a:solidFill>
                  <a:schemeClr val="accent3"/>
                </a:solidFill>
              </a:defRPr>
            </a:lvl9pPr>
          </a:lstStyle>
          <a:p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332367" y="6489341"/>
            <a:ext cx="1162951" cy="11819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accent3"/>
                </a:solidFill>
              </a:defRPr>
            </a:lvl1pPr>
            <a:lvl2pPr marL="0" indent="0">
              <a:defRPr sz="1000">
                <a:solidFill>
                  <a:schemeClr val="accent3"/>
                </a:solidFill>
              </a:defRPr>
            </a:lvl2pPr>
            <a:lvl3pPr marL="0" indent="0">
              <a:defRPr sz="1000">
                <a:solidFill>
                  <a:schemeClr val="accent3"/>
                </a:solidFill>
              </a:defRPr>
            </a:lvl3pPr>
            <a:lvl4pPr marL="0" indent="0">
              <a:defRPr sz="1000">
                <a:solidFill>
                  <a:schemeClr val="accent3"/>
                </a:solidFill>
              </a:defRPr>
            </a:lvl4pPr>
            <a:lvl5pPr marL="0" indent="0">
              <a:defRPr sz="1000">
                <a:solidFill>
                  <a:schemeClr val="accent3"/>
                </a:solidFill>
              </a:defRPr>
            </a:lvl5pPr>
            <a:lvl6pPr marL="0" indent="0">
              <a:defRPr sz="1000">
                <a:solidFill>
                  <a:schemeClr val="accent3"/>
                </a:solidFill>
              </a:defRPr>
            </a:lvl6pPr>
            <a:lvl7pPr marL="0" indent="0">
              <a:defRPr sz="1000">
                <a:solidFill>
                  <a:schemeClr val="accent3"/>
                </a:solidFill>
              </a:defRPr>
            </a:lvl7pPr>
            <a:lvl8pPr marL="0" indent="0">
              <a:defRPr sz="1000">
                <a:solidFill>
                  <a:schemeClr val="accent3"/>
                </a:solidFill>
              </a:defRPr>
            </a:lvl8pPr>
            <a:lvl9pPr marL="0" indent="0">
              <a:defRPr sz="1000">
                <a:solidFill>
                  <a:schemeClr val="accent3"/>
                </a:solidFill>
              </a:defRPr>
            </a:lvl9pPr>
          </a:lstStyle>
          <a:p>
            <a:fld id="{DAA42BF1-81AB-4815-B6E4-77563C3F2273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33264" y="1931194"/>
            <a:ext cx="11520000" cy="3982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798114" y="6488733"/>
            <a:ext cx="676888" cy="1188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accent3"/>
                </a:solidFill>
              </a:defRPr>
            </a:lvl1pPr>
            <a:lvl2pPr marL="0" indent="0">
              <a:defRPr sz="1000">
                <a:solidFill>
                  <a:schemeClr val="accent3"/>
                </a:solidFill>
              </a:defRPr>
            </a:lvl2pPr>
            <a:lvl3pPr marL="0" indent="0">
              <a:defRPr sz="1000">
                <a:solidFill>
                  <a:schemeClr val="accent3"/>
                </a:solidFill>
              </a:defRPr>
            </a:lvl3pPr>
            <a:lvl4pPr marL="0" indent="0">
              <a:defRPr sz="1000">
                <a:solidFill>
                  <a:schemeClr val="accent3"/>
                </a:solidFill>
              </a:defRPr>
            </a:lvl4pPr>
            <a:lvl5pPr marL="0" indent="0">
              <a:defRPr sz="1000">
                <a:solidFill>
                  <a:schemeClr val="accent3"/>
                </a:solidFill>
              </a:defRPr>
            </a:lvl5pPr>
            <a:lvl6pPr marL="0" indent="0">
              <a:defRPr sz="1000">
                <a:solidFill>
                  <a:schemeClr val="accent3"/>
                </a:solidFill>
              </a:defRPr>
            </a:lvl6pPr>
            <a:lvl7pPr marL="0" indent="0">
              <a:defRPr sz="1000">
                <a:solidFill>
                  <a:schemeClr val="accent3"/>
                </a:solidFill>
              </a:defRPr>
            </a:lvl7pPr>
            <a:lvl8pPr marL="0" indent="0">
              <a:defRPr sz="1000">
                <a:solidFill>
                  <a:schemeClr val="accent3"/>
                </a:solidFill>
              </a:defRPr>
            </a:lvl8pPr>
            <a:lvl9pPr marL="0" indent="0">
              <a:defRPr sz="1000">
                <a:solidFill>
                  <a:schemeClr val="accent3"/>
                </a:solidFill>
              </a:defRPr>
            </a:lvl9pPr>
          </a:lstStyle>
          <a:p>
            <a:r>
              <a:rPr lang="en-US" dirty="0"/>
              <a:t>Slide </a:t>
            </a:r>
            <a:fld id="{619F89D8-7AE3-494A-97F3-03D68086963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 bwMode="gray">
          <a:xfrm>
            <a:off x="335577" y="6094413"/>
            <a:ext cx="1152000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8" name="Group 67"/>
          <p:cNvGrpSpPr/>
          <p:nvPr/>
        </p:nvGrpSpPr>
        <p:grpSpPr bwMode="gray">
          <a:xfrm>
            <a:off x="334271" y="6327549"/>
            <a:ext cx="337946" cy="88364"/>
            <a:chOff x="61913" y="5218113"/>
            <a:chExt cx="3138487" cy="820737"/>
          </a:xfrm>
          <a:solidFill>
            <a:schemeClr val="accent3"/>
          </a:solidFill>
        </p:grpSpPr>
        <p:sp>
          <p:nvSpPr>
            <p:cNvPr id="69" name="Freeform 16"/>
            <p:cNvSpPr>
              <a:spLocks noEditPoints="1"/>
            </p:cNvSpPr>
            <p:nvPr userDrawn="1"/>
          </p:nvSpPr>
          <p:spPr bwMode="gray">
            <a:xfrm>
              <a:off x="61913" y="5218113"/>
              <a:ext cx="828675" cy="820737"/>
            </a:xfrm>
            <a:custGeom>
              <a:avLst/>
              <a:gdLst>
                <a:gd name="T0" fmla="*/ 111 w 221"/>
                <a:gd name="T1" fmla="*/ 219 h 219"/>
                <a:gd name="T2" fmla="*/ 53 w 221"/>
                <a:gd name="T3" fmla="*/ 203 h 219"/>
                <a:gd name="T4" fmla="*/ 14 w 221"/>
                <a:gd name="T5" fmla="*/ 163 h 219"/>
                <a:gd name="T6" fmla="*/ 0 w 221"/>
                <a:gd name="T7" fmla="*/ 109 h 219"/>
                <a:gd name="T8" fmla="*/ 15 w 221"/>
                <a:gd name="T9" fmla="*/ 53 h 219"/>
                <a:gd name="T10" fmla="*/ 56 w 221"/>
                <a:gd name="T11" fmla="*/ 14 h 219"/>
                <a:gd name="T12" fmla="*/ 111 w 221"/>
                <a:gd name="T13" fmla="*/ 0 h 219"/>
                <a:gd name="T14" fmla="*/ 168 w 221"/>
                <a:gd name="T15" fmla="*/ 15 h 219"/>
                <a:gd name="T16" fmla="*/ 207 w 221"/>
                <a:gd name="T17" fmla="*/ 55 h 219"/>
                <a:gd name="T18" fmla="*/ 221 w 221"/>
                <a:gd name="T19" fmla="*/ 109 h 219"/>
                <a:gd name="T20" fmla="*/ 206 w 221"/>
                <a:gd name="T21" fmla="*/ 166 h 219"/>
                <a:gd name="T22" fmla="*/ 165 w 221"/>
                <a:gd name="T23" fmla="*/ 205 h 219"/>
                <a:gd name="T24" fmla="*/ 111 w 221"/>
                <a:gd name="T25" fmla="*/ 219 h 219"/>
                <a:gd name="T26" fmla="*/ 111 w 221"/>
                <a:gd name="T27" fmla="*/ 190 h 219"/>
                <a:gd name="T28" fmla="*/ 153 w 221"/>
                <a:gd name="T29" fmla="*/ 180 h 219"/>
                <a:gd name="T30" fmla="*/ 181 w 221"/>
                <a:gd name="T31" fmla="*/ 151 h 219"/>
                <a:gd name="T32" fmla="*/ 191 w 221"/>
                <a:gd name="T33" fmla="*/ 109 h 219"/>
                <a:gd name="T34" fmla="*/ 180 w 221"/>
                <a:gd name="T35" fmla="*/ 67 h 219"/>
                <a:gd name="T36" fmla="*/ 151 w 221"/>
                <a:gd name="T37" fmla="*/ 38 h 219"/>
                <a:gd name="T38" fmla="*/ 111 w 221"/>
                <a:gd name="T39" fmla="*/ 28 h 219"/>
                <a:gd name="T40" fmla="*/ 68 w 221"/>
                <a:gd name="T41" fmla="*/ 39 h 219"/>
                <a:gd name="T42" fmla="*/ 40 w 221"/>
                <a:gd name="T43" fmla="*/ 68 h 219"/>
                <a:gd name="T44" fmla="*/ 31 w 221"/>
                <a:gd name="T45" fmla="*/ 109 h 219"/>
                <a:gd name="T46" fmla="*/ 41 w 221"/>
                <a:gd name="T47" fmla="*/ 152 h 219"/>
                <a:gd name="T48" fmla="*/ 70 w 221"/>
                <a:gd name="T49" fmla="*/ 180 h 219"/>
                <a:gd name="T50" fmla="*/ 111 w 221"/>
                <a:gd name="T51" fmla="*/ 190 h 219"/>
                <a:gd name="T52" fmla="*/ 115 w 221"/>
                <a:gd name="T53" fmla="*/ 50 h 219"/>
                <a:gd name="T54" fmla="*/ 139 w 221"/>
                <a:gd name="T55" fmla="*/ 54 h 219"/>
                <a:gd name="T56" fmla="*/ 156 w 221"/>
                <a:gd name="T57" fmla="*/ 63 h 219"/>
                <a:gd name="T58" fmla="*/ 145 w 221"/>
                <a:gd name="T59" fmla="*/ 85 h 219"/>
                <a:gd name="T60" fmla="*/ 117 w 221"/>
                <a:gd name="T61" fmla="*/ 76 h 219"/>
                <a:gd name="T62" fmla="*/ 93 w 221"/>
                <a:gd name="T63" fmla="*/ 85 h 219"/>
                <a:gd name="T64" fmla="*/ 84 w 221"/>
                <a:gd name="T65" fmla="*/ 110 h 219"/>
                <a:gd name="T66" fmla="*/ 93 w 221"/>
                <a:gd name="T67" fmla="*/ 134 h 219"/>
                <a:gd name="T68" fmla="*/ 117 w 221"/>
                <a:gd name="T69" fmla="*/ 143 h 219"/>
                <a:gd name="T70" fmla="*/ 146 w 221"/>
                <a:gd name="T71" fmla="*/ 132 h 219"/>
                <a:gd name="T72" fmla="*/ 158 w 221"/>
                <a:gd name="T73" fmla="*/ 153 h 219"/>
                <a:gd name="T74" fmla="*/ 140 w 221"/>
                <a:gd name="T75" fmla="*/ 165 h 219"/>
                <a:gd name="T76" fmla="*/ 115 w 221"/>
                <a:gd name="T77" fmla="*/ 169 h 219"/>
                <a:gd name="T78" fmla="*/ 71 w 221"/>
                <a:gd name="T79" fmla="*/ 153 h 219"/>
                <a:gd name="T80" fmla="*/ 54 w 221"/>
                <a:gd name="T81" fmla="*/ 111 h 219"/>
                <a:gd name="T82" fmla="*/ 71 w 221"/>
                <a:gd name="T83" fmla="*/ 67 h 219"/>
                <a:gd name="T84" fmla="*/ 115 w 221"/>
                <a:gd name="T85" fmla="*/ 5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1" h="219">
                  <a:moveTo>
                    <a:pt x="111" y="219"/>
                  </a:moveTo>
                  <a:cubicBezTo>
                    <a:pt x="89" y="219"/>
                    <a:pt x="70" y="214"/>
                    <a:pt x="53" y="203"/>
                  </a:cubicBezTo>
                  <a:cubicBezTo>
                    <a:pt x="36" y="193"/>
                    <a:pt x="23" y="180"/>
                    <a:pt x="14" y="163"/>
                  </a:cubicBezTo>
                  <a:cubicBezTo>
                    <a:pt x="4" y="147"/>
                    <a:pt x="0" y="129"/>
                    <a:pt x="0" y="109"/>
                  </a:cubicBezTo>
                  <a:cubicBezTo>
                    <a:pt x="0" y="88"/>
                    <a:pt x="5" y="70"/>
                    <a:pt x="15" y="53"/>
                  </a:cubicBezTo>
                  <a:cubicBezTo>
                    <a:pt x="25" y="36"/>
                    <a:pt x="39" y="23"/>
                    <a:pt x="56" y="14"/>
                  </a:cubicBezTo>
                  <a:cubicBezTo>
                    <a:pt x="73" y="5"/>
                    <a:pt x="91" y="0"/>
                    <a:pt x="111" y="0"/>
                  </a:cubicBezTo>
                  <a:cubicBezTo>
                    <a:pt x="132" y="0"/>
                    <a:pt x="151" y="5"/>
                    <a:pt x="168" y="15"/>
                  </a:cubicBezTo>
                  <a:cubicBezTo>
                    <a:pt x="185" y="26"/>
                    <a:pt x="198" y="39"/>
                    <a:pt x="207" y="55"/>
                  </a:cubicBezTo>
                  <a:cubicBezTo>
                    <a:pt x="217" y="72"/>
                    <a:pt x="221" y="90"/>
                    <a:pt x="221" y="109"/>
                  </a:cubicBezTo>
                  <a:cubicBezTo>
                    <a:pt x="221" y="130"/>
                    <a:pt x="216" y="149"/>
                    <a:pt x="206" y="166"/>
                  </a:cubicBezTo>
                  <a:cubicBezTo>
                    <a:pt x="196" y="183"/>
                    <a:pt x="182" y="196"/>
                    <a:pt x="165" y="205"/>
                  </a:cubicBezTo>
                  <a:cubicBezTo>
                    <a:pt x="149" y="214"/>
                    <a:pt x="130" y="219"/>
                    <a:pt x="111" y="219"/>
                  </a:cubicBezTo>
                  <a:close/>
                  <a:moveTo>
                    <a:pt x="111" y="190"/>
                  </a:moveTo>
                  <a:cubicBezTo>
                    <a:pt x="127" y="190"/>
                    <a:pt x="141" y="187"/>
                    <a:pt x="153" y="180"/>
                  </a:cubicBezTo>
                  <a:cubicBezTo>
                    <a:pt x="165" y="173"/>
                    <a:pt x="174" y="163"/>
                    <a:pt x="181" y="151"/>
                  </a:cubicBezTo>
                  <a:cubicBezTo>
                    <a:pt x="187" y="139"/>
                    <a:pt x="191" y="125"/>
                    <a:pt x="191" y="109"/>
                  </a:cubicBezTo>
                  <a:cubicBezTo>
                    <a:pt x="191" y="93"/>
                    <a:pt x="187" y="79"/>
                    <a:pt x="180" y="67"/>
                  </a:cubicBezTo>
                  <a:cubicBezTo>
                    <a:pt x="173" y="55"/>
                    <a:pt x="163" y="45"/>
                    <a:pt x="151" y="38"/>
                  </a:cubicBezTo>
                  <a:cubicBezTo>
                    <a:pt x="139" y="32"/>
                    <a:pt x="126" y="28"/>
                    <a:pt x="111" y="28"/>
                  </a:cubicBezTo>
                  <a:cubicBezTo>
                    <a:pt x="95" y="28"/>
                    <a:pt x="81" y="32"/>
                    <a:pt x="68" y="39"/>
                  </a:cubicBezTo>
                  <a:cubicBezTo>
                    <a:pt x="56" y="46"/>
                    <a:pt x="47" y="56"/>
                    <a:pt x="40" y="68"/>
                  </a:cubicBezTo>
                  <a:cubicBezTo>
                    <a:pt x="34" y="80"/>
                    <a:pt x="31" y="94"/>
                    <a:pt x="31" y="109"/>
                  </a:cubicBezTo>
                  <a:cubicBezTo>
                    <a:pt x="31" y="126"/>
                    <a:pt x="34" y="140"/>
                    <a:pt x="41" y="152"/>
                  </a:cubicBezTo>
                  <a:cubicBezTo>
                    <a:pt x="48" y="164"/>
                    <a:pt x="58" y="174"/>
                    <a:pt x="70" y="180"/>
                  </a:cubicBezTo>
                  <a:cubicBezTo>
                    <a:pt x="82" y="187"/>
                    <a:pt x="95" y="190"/>
                    <a:pt x="111" y="190"/>
                  </a:cubicBezTo>
                  <a:close/>
                  <a:moveTo>
                    <a:pt x="115" y="50"/>
                  </a:moveTo>
                  <a:cubicBezTo>
                    <a:pt x="124" y="50"/>
                    <a:pt x="131" y="51"/>
                    <a:pt x="139" y="54"/>
                  </a:cubicBezTo>
                  <a:cubicBezTo>
                    <a:pt x="146" y="56"/>
                    <a:pt x="152" y="59"/>
                    <a:pt x="156" y="63"/>
                  </a:cubicBezTo>
                  <a:cubicBezTo>
                    <a:pt x="145" y="85"/>
                    <a:pt x="145" y="85"/>
                    <a:pt x="145" y="85"/>
                  </a:cubicBezTo>
                  <a:cubicBezTo>
                    <a:pt x="137" y="79"/>
                    <a:pt x="128" y="76"/>
                    <a:pt x="117" y="76"/>
                  </a:cubicBezTo>
                  <a:cubicBezTo>
                    <a:pt x="107" y="76"/>
                    <a:pt x="99" y="79"/>
                    <a:pt x="93" y="85"/>
                  </a:cubicBezTo>
                  <a:cubicBezTo>
                    <a:pt x="87" y="91"/>
                    <a:pt x="84" y="100"/>
                    <a:pt x="84" y="110"/>
                  </a:cubicBezTo>
                  <a:cubicBezTo>
                    <a:pt x="84" y="120"/>
                    <a:pt x="87" y="128"/>
                    <a:pt x="93" y="134"/>
                  </a:cubicBezTo>
                  <a:cubicBezTo>
                    <a:pt x="99" y="140"/>
                    <a:pt x="107" y="143"/>
                    <a:pt x="117" y="143"/>
                  </a:cubicBezTo>
                  <a:cubicBezTo>
                    <a:pt x="129" y="143"/>
                    <a:pt x="138" y="139"/>
                    <a:pt x="146" y="132"/>
                  </a:cubicBezTo>
                  <a:cubicBezTo>
                    <a:pt x="158" y="153"/>
                    <a:pt x="158" y="153"/>
                    <a:pt x="158" y="153"/>
                  </a:cubicBezTo>
                  <a:cubicBezTo>
                    <a:pt x="153" y="158"/>
                    <a:pt x="147" y="162"/>
                    <a:pt x="140" y="165"/>
                  </a:cubicBezTo>
                  <a:cubicBezTo>
                    <a:pt x="132" y="168"/>
                    <a:pt x="124" y="169"/>
                    <a:pt x="115" y="169"/>
                  </a:cubicBezTo>
                  <a:cubicBezTo>
                    <a:pt x="97" y="169"/>
                    <a:pt x="82" y="164"/>
                    <a:pt x="71" y="153"/>
                  </a:cubicBezTo>
                  <a:cubicBezTo>
                    <a:pt x="60" y="142"/>
                    <a:pt x="54" y="128"/>
                    <a:pt x="54" y="111"/>
                  </a:cubicBezTo>
                  <a:cubicBezTo>
                    <a:pt x="54" y="93"/>
                    <a:pt x="60" y="78"/>
                    <a:pt x="71" y="67"/>
                  </a:cubicBezTo>
                  <a:cubicBezTo>
                    <a:pt x="82" y="56"/>
                    <a:pt x="97" y="50"/>
                    <a:pt x="115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17"/>
            <p:cNvSpPr>
              <a:spLocks noEditPoints="1"/>
            </p:cNvSpPr>
            <p:nvPr userDrawn="1"/>
          </p:nvSpPr>
          <p:spPr bwMode="gray">
            <a:xfrm>
              <a:off x="957263" y="5237163"/>
              <a:ext cx="773112" cy="782637"/>
            </a:xfrm>
            <a:custGeom>
              <a:avLst/>
              <a:gdLst>
                <a:gd name="T0" fmla="*/ 305 w 487"/>
                <a:gd name="T1" fmla="*/ 0 h 493"/>
                <a:gd name="T2" fmla="*/ 487 w 487"/>
                <a:gd name="T3" fmla="*/ 493 h 493"/>
                <a:gd name="T4" fmla="*/ 369 w 487"/>
                <a:gd name="T5" fmla="*/ 493 h 493"/>
                <a:gd name="T6" fmla="*/ 336 w 487"/>
                <a:gd name="T7" fmla="*/ 390 h 493"/>
                <a:gd name="T8" fmla="*/ 151 w 487"/>
                <a:gd name="T9" fmla="*/ 390 h 493"/>
                <a:gd name="T10" fmla="*/ 118 w 487"/>
                <a:gd name="T11" fmla="*/ 493 h 493"/>
                <a:gd name="T12" fmla="*/ 0 w 487"/>
                <a:gd name="T13" fmla="*/ 493 h 493"/>
                <a:gd name="T14" fmla="*/ 184 w 487"/>
                <a:gd name="T15" fmla="*/ 0 h 493"/>
                <a:gd name="T16" fmla="*/ 305 w 487"/>
                <a:gd name="T17" fmla="*/ 0 h 493"/>
                <a:gd name="T18" fmla="*/ 180 w 487"/>
                <a:gd name="T19" fmla="*/ 300 h 493"/>
                <a:gd name="T20" fmla="*/ 307 w 487"/>
                <a:gd name="T21" fmla="*/ 300 h 493"/>
                <a:gd name="T22" fmla="*/ 243 w 487"/>
                <a:gd name="T23" fmla="*/ 104 h 493"/>
                <a:gd name="T24" fmla="*/ 180 w 487"/>
                <a:gd name="T25" fmla="*/ 30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7" h="493">
                  <a:moveTo>
                    <a:pt x="305" y="0"/>
                  </a:moveTo>
                  <a:lnTo>
                    <a:pt x="487" y="493"/>
                  </a:lnTo>
                  <a:lnTo>
                    <a:pt x="369" y="493"/>
                  </a:lnTo>
                  <a:lnTo>
                    <a:pt x="336" y="390"/>
                  </a:lnTo>
                  <a:lnTo>
                    <a:pt x="151" y="390"/>
                  </a:lnTo>
                  <a:lnTo>
                    <a:pt x="118" y="493"/>
                  </a:lnTo>
                  <a:lnTo>
                    <a:pt x="0" y="493"/>
                  </a:lnTo>
                  <a:lnTo>
                    <a:pt x="184" y="0"/>
                  </a:lnTo>
                  <a:lnTo>
                    <a:pt x="305" y="0"/>
                  </a:lnTo>
                  <a:close/>
                  <a:moveTo>
                    <a:pt x="180" y="300"/>
                  </a:moveTo>
                  <a:lnTo>
                    <a:pt x="307" y="300"/>
                  </a:lnTo>
                  <a:lnTo>
                    <a:pt x="243" y="104"/>
                  </a:lnTo>
                  <a:lnTo>
                    <a:pt x="18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18"/>
            <p:cNvSpPr>
              <a:spLocks noEditPoints="1"/>
            </p:cNvSpPr>
            <p:nvPr userDrawn="1"/>
          </p:nvSpPr>
          <p:spPr bwMode="gray">
            <a:xfrm>
              <a:off x="1819275" y="5237163"/>
              <a:ext cx="622300" cy="782637"/>
            </a:xfrm>
            <a:custGeom>
              <a:avLst/>
              <a:gdLst>
                <a:gd name="T0" fmla="*/ 0 w 166"/>
                <a:gd name="T1" fmla="*/ 0 h 209"/>
                <a:gd name="T2" fmla="*/ 82 w 166"/>
                <a:gd name="T3" fmla="*/ 0 h 209"/>
                <a:gd name="T4" fmla="*/ 132 w 166"/>
                <a:gd name="T5" fmla="*/ 15 h 209"/>
                <a:gd name="T6" fmla="*/ 150 w 166"/>
                <a:gd name="T7" fmla="*/ 53 h 209"/>
                <a:gd name="T8" fmla="*/ 128 w 166"/>
                <a:gd name="T9" fmla="*/ 94 h 209"/>
                <a:gd name="T10" fmla="*/ 166 w 166"/>
                <a:gd name="T11" fmla="*/ 146 h 209"/>
                <a:gd name="T12" fmla="*/ 146 w 166"/>
                <a:gd name="T13" fmla="*/ 192 h 209"/>
                <a:gd name="T14" fmla="*/ 86 w 166"/>
                <a:gd name="T15" fmla="*/ 209 h 209"/>
                <a:gd name="T16" fmla="*/ 0 w 166"/>
                <a:gd name="T17" fmla="*/ 209 h 209"/>
                <a:gd name="T18" fmla="*/ 0 w 166"/>
                <a:gd name="T19" fmla="*/ 0 h 209"/>
                <a:gd name="T20" fmla="*/ 78 w 166"/>
                <a:gd name="T21" fmla="*/ 81 h 209"/>
                <a:gd name="T22" fmla="*/ 99 w 166"/>
                <a:gd name="T23" fmla="*/ 75 h 209"/>
                <a:gd name="T24" fmla="*/ 106 w 166"/>
                <a:gd name="T25" fmla="*/ 59 h 209"/>
                <a:gd name="T26" fmla="*/ 99 w 166"/>
                <a:gd name="T27" fmla="*/ 42 h 209"/>
                <a:gd name="T28" fmla="*/ 79 w 166"/>
                <a:gd name="T29" fmla="*/ 37 h 209"/>
                <a:gd name="T30" fmla="*/ 46 w 166"/>
                <a:gd name="T31" fmla="*/ 37 h 209"/>
                <a:gd name="T32" fmla="*/ 46 w 166"/>
                <a:gd name="T33" fmla="*/ 81 h 209"/>
                <a:gd name="T34" fmla="*/ 78 w 166"/>
                <a:gd name="T35" fmla="*/ 81 h 209"/>
                <a:gd name="T36" fmla="*/ 84 w 166"/>
                <a:gd name="T37" fmla="*/ 172 h 209"/>
                <a:gd name="T38" fmla="*/ 111 w 166"/>
                <a:gd name="T39" fmla="*/ 165 h 209"/>
                <a:gd name="T40" fmla="*/ 120 w 166"/>
                <a:gd name="T41" fmla="*/ 145 h 209"/>
                <a:gd name="T42" fmla="*/ 111 w 166"/>
                <a:gd name="T43" fmla="*/ 124 h 209"/>
                <a:gd name="T44" fmla="*/ 85 w 166"/>
                <a:gd name="T45" fmla="*/ 117 h 209"/>
                <a:gd name="T46" fmla="*/ 46 w 166"/>
                <a:gd name="T47" fmla="*/ 117 h 209"/>
                <a:gd name="T48" fmla="*/ 46 w 166"/>
                <a:gd name="T49" fmla="*/ 172 h 209"/>
                <a:gd name="T50" fmla="*/ 84 w 166"/>
                <a:gd name="T51" fmla="*/ 17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6" h="209">
                  <a:moveTo>
                    <a:pt x="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103" y="0"/>
                    <a:pt x="119" y="5"/>
                    <a:pt x="132" y="15"/>
                  </a:cubicBezTo>
                  <a:cubicBezTo>
                    <a:pt x="144" y="24"/>
                    <a:pt x="150" y="37"/>
                    <a:pt x="150" y="53"/>
                  </a:cubicBezTo>
                  <a:cubicBezTo>
                    <a:pt x="150" y="71"/>
                    <a:pt x="143" y="84"/>
                    <a:pt x="128" y="94"/>
                  </a:cubicBezTo>
                  <a:cubicBezTo>
                    <a:pt x="154" y="103"/>
                    <a:pt x="166" y="120"/>
                    <a:pt x="166" y="146"/>
                  </a:cubicBezTo>
                  <a:cubicBezTo>
                    <a:pt x="166" y="166"/>
                    <a:pt x="160" y="182"/>
                    <a:pt x="146" y="192"/>
                  </a:cubicBezTo>
                  <a:cubicBezTo>
                    <a:pt x="132" y="203"/>
                    <a:pt x="112" y="209"/>
                    <a:pt x="86" y="209"/>
                  </a:cubicBezTo>
                  <a:cubicBezTo>
                    <a:pt x="0" y="209"/>
                    <a:pt x="0" y="209"/>
                    <a:pt x="0" y="209"/>
                  </a:cubicBezTo>
                  <a:lnTo>
                    <a:pt x="0" y="0"/>
                  </a:lnTo>
                  <a:close/>
                  <a:moveTo>
                    <a:pt x="78" y="81"/>
                  </a:moveTo>
                  <a:cubicBezTo>
                    <a:pt x="87" y="81"/>
                    <a:pt x="94" y="79"/>
                    <a:pt x="99" y="75"/>
                  </a:cubicBezTo>
                  <a:cubicBezTo>
                    <a:pt x="104" y="71"/>
                    <a:pt x="106" y="66"/>
                    <a:pt x="106" y="59"/>
                  </a:cubicBezTo>
                  <a:cubicBezTo>
                    <a:pt x="106" y="52"/>
                    <a:pt x="104" y="46"/>
                    <a:pt x="99" y="42"/>
                  </a:cubicBezTo>
                  <a:cubicBezTo>
                    <a:pt x="94" y="38"/>
                    <a:pt x="87" y="37"/>
                    <a:pt x="79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81"/>
                    <a:pt x="46" y="81"/>
                    <a:pt x="46" y="81"/>
                  </a:cubicBezTo>
                  <a:lnTo>
                    <a:pt x="78" y="81"/>
                  </a:lnTo>
                  <a:close/>
                  <a:moveTo>
                    <a:pt x="84" y="172"/>
                  </a:moveTo>
                  <a:cubicBezTo>
                    <a:pt x="96" y="172"/>
                    <a:pt x="105" y="169"/>
                    <a:pt x="111" y="165"/>
                  </a:cubicBezTo>
                  <a:cubicBezTo>
                    <a:pt x="117" y="160"/>
                    <a:pt x="120" y="154"/>
                    <a:pt x="120" y="145"/>
                  </a:cubicBezTo>
                  <a:cubicBezTo>
                    <a:pt x="120" y="136"/>
                    <a:pt x="117" y="129"/>
                    <a:pt x="111" y="124"/>
                  </a:cubicBezTo>
                  <a:cubicBezTo>
                    <a:pt x="105" y="119"/>
                    <a:pt x="96" y="117"/>
                    <a:pt x="85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6" y="172"/>
                    <a:pt x="46" y="172"/>
                    <a:pt x="46" y="172"/>
                  </a:cubicBezTo>
                  <a:lnTo>
                    <a:pt x="84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19"/>
            <p:cNvSpPr>
              <a:spLocks noEditPoints="1"/>
            </p:cNvSpPr>
            <p:nvPr userDrawn="1"/>
          </p:nvSpPr>
          <p:spPr bwMode="gray">
            <a:xfrm>
              <a:off x="2573338" y="5237163"/>
              <a:ext cx="627062" cy="782637"/>
            </a:xfrm>
            <a:custGeom>
              <a:avLst/>
              <a:gdLst>
                <a:gd name="T0" fmla="*/ 0 w 167"/>
                <a:gd name="T1" fmla="*/ 0 h 209"/>
                <a:gd name="T2" fmla="*/ 82 w 167"/>
                <a:gd name="T3" fmla="*/ 0 h 209"/>
                <a:gd name="T4" fmla="*/ 132 w 167"/>
                <a:gd name="T5" fmla="*/ 15 h 209"/>
                <a:gd name="T6" fmla="*/ 150 w 167"/>
                <a:gd name="T7" fmla="*/ 53 h 209"/>
                <a:gd name="T8" fmla="*/ 128 w 167"/>
                <a:gd name="T9" fmla="*/ 94 h 209"/>
                <a:gd name="T10" fmla="*/ 167 w 167"/>
                <a:gd name="T11" fmla="*/ 146 h 209"/>
                <a:gd name="T12" fmla="*/ 146 w 167"/>
                <a:gd name="T13" fmla="*/ 192 h 209"/>
                <a:gd name="T14" fmla="*/ 86 w 167"/>
                <a:gd name="T15" fmla="*/ 209 h 209"/>
                <a:gd name="T16" fmla="*/ 0 w 167"/>
                <a:gd name="T17" fmla="*/ 209 h 209"/>
                <a:gd name="T18" fmla="*/ 0 w 167"/>
                <a:gd name="T19" fmla="*/ 0 h 209"/>
                <a:gd name="T20" fmla="*/ 79 w 167"/>
                <a:gd name="T21" fmla="*/ 81 h 209"/>
                <a:gd name="T22" fmla="*/ 99 w 167"/>
                <a:gd name="T23" fmla="*/ 75 h 209"/>
                <a:gd name="T24" fmla="*/ 106 w 167"/>
                <a:gd name="T25" fmla="*/ 59 h 209"/>
                <a:gd name="T26" fmla="*/ 99 w 167"/>
                <a:gd name="T27" fmla="*/ 42 h 209"/>
                <a:gd name="T28" fmla="*/ 79 w 167"/>
                <a:gd name="T29" fmla="*/ 37 h 209"/>
                <a:gd name="T30" fmla="*/ 46 w 167"/>
                <a:gd name="T31" fmla="*/ 37 h 209"/>
                <a:gd name="T32" fmla="*/ 46 w 167"/>
                <a:gd name="T33" fmla="*/ 81 h 209"/>
                <a:gd name="T34" fmla="*/ 79 w 167"/>
                <a:gd name="T35" fmla="*/ 81 h 209"/>
                <a:gd name="T36" fmla="*/ 84 w 167"/>
                <a:gd name="T37" fmla="*/ 172 h 209"/>
                <a:gd name="T38" fmla="*/ 111 w 167"/>
                <a:gd name="T39" fmla="*/ 165 h 209"/>
                <a:gd name="T40" fmla="*/ 121 w 167"/>
                <a:gd name="T41" fmla="*/ 145 h 209"/>
                <a:gd name="T42" fmla="*/ 111 w 167"/>
                <a:gd name="T43" fmla="*/ 124 h 209"/>
                <a:gd name="T44" fmla="*/ 85 w 167"/>
                <a:gd name="T45" fmla="*/ 117 h 209"/>
                <a:gd name="T46" fmla="*/ 46 w 167"/>
                <a:gd name="T47" fmla="*/ 117 h 209"/>
                <a:gd name="T48" fmla="*/ 46 w 167"/>
                <a:gd name="T49" fmla="*/ 172 h 209"/>
                <a:gd name="T50" fmla="*/ 84 w 167"/>
                <a:gd name="T51" fmla="*/ 17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7" h="209">
                  <a:moveTo>
                    <a:pt x="0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103" y="0"/>
                    <a:pt x="120" y="5"/>
                    <a:pt x="132" y="15"/>
                  </a:cubicBezTo>
                  <a:cubicBezTo>
                    <a:pt x="144" y="24"/>
                    <a:pt x="150" y="37"/>
                    <a:pt x="150" y="53"/>
                  </a:cubicBezTo>
                  <a:cubicBezTo>
                    <a:pt x="150" y="71"/>
                    <a:pt x="143" y="84"/>
                    <a:pt x="128" y="94"/>
                  </a:cubicBezTo>
                  <a:cubicBezTo>
                    <a:pt x="154" y="103"/>
                    <a:pt x="167" y="120"/>
                    <a:pt x="167" y="146"/>
                  </a:cubicBezTo>
                  <a:cubicBezTo>
                    <a:pt x="167" y="166"/>
                    <a:pt x="160" y="182"/>
                    <a:pt x="146" y="192"/>
                  </a:cubicBezTo>
                  <a:cubicBezTo>
                    <a:pt x="132" y="203"/>
                    <a:pt x="112" y="209"/>
                    <a:pt x="86" y="209"/>
                  </a:cubicBezTo>
                  <a:cubicBezTo>
                    <a:pt x="0" y="209"/>
                    <a:pt x="0" y="209"/>
                    <a:pt x="0" y="209"/>
                  </a:cubicBezTo>
                  <a:lnTo>
                    <a:pt x="0" y="0"/>
                  </a:lnTo>
                  <a:close/>
                  <a:moveTo>
                    <a:pt x="79" y="81"/>
                  </a:moveTo>
                  <a:cubicBezTo>
                    <a:pt x="87" y="81"/>
                    <a:pt x="94" y="79"/>
                    <a:pt x="99" y="75"/>
                  </a:cubicBezTo>
                  <a:cubicBezTo>
                    <a:pt x="104" y="71"/>
                    <a:pt x="106" y="66"/>
                    <a:pt x="106" y="59"/>
                  </a:cubicBezTo>
                  <a:cubicBezTo>
                    <a:pt x="106" y="52"/>
                    <a:pt x="104" y="46"/>
                    <a:pt x="99" y="42"/>
                  </a:cubicBezTo>
                  <a:cubicBezTo>
                    <a:pt x="94" y="38"/>
                    <a:pt x="88" y="37"/>
                    <a:pt x="79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81"/>
                    <a:pt x="46" y="81"/>
                    <a:pt x="46" y="81"/>
                  </a:cubicBezTo>
                  <a:lnTo>
                    <a:pt x="79" y="81"/>
                  </a:lnTo>
                  <a:close/>
                  <a:moveTo>
                    <a:pt x="84" y="172"/>
                  </a:moveTo>
                  <a:cubicBezTo>
                    <a:pt x="96" y="172"/>
                    <a:pt x="105" y="169"/>
                    <a:pt x="111" y="165"/>
                  </a:cubicBezTo>
                  <a:cubicBezTo>
                    <a:pt x="118" y="160"/>
                    <a:pt x="121" y="154"/>
                    <a:pt x="121" y="145"/>
                  </a:cubicBezTo>
                  <a:cubicBezTo>
                    <a:pt x="121" y="136"/>
                    <a:pt x="117" y="129"/>
                    <a:pt x="111" y="124"/>
                  </a:cubicBezTo>
                  <a:cubicBezTo>
                    <a:pt x="105" y="119"/>
                    <a:pt x="96" y="117"/>
                    <a:pt x="85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6" y="172"/>
                    <a:pt x="46" y="172"/>
                    <a:pt x="46" y="172"/>
                  </a:cubicBezTo>
                  <a:lnTo>
                    <a:pt x="84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cxnSp>
        <p:nvCxnSpPr>
          <p:cNvPr id="73" name="Straight Connector 72"/>
          <p:cNvCxnSpPr/>
          <p:nvPr/>
        </p:nvCxnSpPr>
        <p:spPr bwMode="gray">
          <a:xfrm>
            <a:off x="1692854" y="6472543"/>
            <a:ext cx="0" cy="132461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 bwMode="gray">
          <a:xfrm>
            <a:off x="242214" y="426352"/>
            <a:ext cx="550971" cy="158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de-DE" sz="2400" b="1" dirty="0">
                <a:solidFill>
                  <a:schemeClr val="bg2"/>
                </a:solidFill>
              </a:rPr>
              <a:t>—</a:t>
            </a:r>
            <a:endParaRPr lang="en-US" sz="2400" b="1" dirty="0" err="1">
              <a:solidFill>
                <a:schemeClr val="bg2"/>
              </a:solidFill>
            </a:endParaRPr>
          </a:p>
        </p:txBody>
      </p:sp>
      <p:pic>
        <p:nvPicPr>
          <p:cNvPr id="16" name="Picture 1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5664" y="6393976"/>
            <a:ext cx="507600" cy="19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2F49122D-5B29-4D83-BBD4-EF626F70E5E3}"/>
              </a:ext>
            </a:extLst>
          </p:cNvPr>
          <p:cNvSpPr/>
          <p:nvPr userDrawn="1"/>
        </p:nvSpPr>
        <p:spPr>
          <a:xfrm>
            <a:off x="332367" y="5746543"/>
            <a:ext cx="113351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tabLst>
                <a:tab pos="1255713" algn="l"/>
                <a:tab pos="2605088" algn="l"/>
                <a:tab pos="3768725" algn="l"/>
                <a:tab pos="5024438" algn="l"/>
                <a:tab pos="10852150" algn="r"/>
              </a:tabLst>
            </a:pPr>
            <a:r>
              <a:rPr lang="de-DE" dirty="0"/>
              <a:t>					</a:t>
            </a:r>
            <a:r>
              <a:rPr lang="de-DE" dirty="0" err="1"/>
              <a:t>No</a:t>
            </a:r>
            <a:r>
              <a:rPr lang="de-DE" dirty="0"/>
              <a:t>. 2020-0</a:t>
            </a:r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32598FEF-3224-4BB5-B4F7-76EA56A04918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659080829"/>
              </p:ext>
            </p:extLst>
          </p:nvPr>
        </p:nvGraphicFramePr>
        <p:xfrm>
          <a:off x="335577" y="5763285"/>
          <a:ext cx="9430339" cy="3240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792000">
                  <a:extLst>
                    <a:ext uri="{9D8B030D-6E8A-4147-A177-3AD203B41FA5}">
                      <a16:colId xmlns:a16="http://schemas.microsoft.com/office/drawing/2014/main" val="1932928828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628741445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58496585"/>
                    </a:ext>
                  </a:extLst>
                </a:gridCol>
                <a:gridCol w="3647642">
                  <a:extLst>
                    <a:ext uri="{9D8B030D-6E8A-4147-A177-3AD203B41FA5}">
                      <a16:colId xmlns:a16="http://schemas.microsoft.com/office/drawing/2014/main" val="2390719631"/>
                    </a:ext>
                  </a:extLst>
                </a:gridCol>
                <a:gridCol w="3406697">
                  <a:extLst>
                    <a:ext uri="{9D8B030D-6E8A-4147-A177-3AD203B41FA5}">
                      <a16:colId xmlns:a16="http://schemas.microsoft.com/office/drawing/2014/main" val="2676997708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de-DE" sz="1400" dirty="0" err="1"/>
                        <a:t>wish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should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must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06/20                                                        12/20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easy                                                        </a:t>
                      </a:r>
                      <a:r>
                        <a:rPr lang="de-DE" sz="1400" dirty="0" err="1"/>
                        <a:t>hard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9993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6101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6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91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91" rtl="0" eaLnBrk="1" latinLnBrk="0" hangingPunct="1">
        <a:spcBef>
          <a:spcPts val="6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18" indent="-180018" algn="l" defTabSz="914491" rtl="0" eaLnBrk="1" latinLnBrk="0" hangingPunct="1">
        <a:spcBef>
          <a:spcPts val="600"/>
        </a:spcBef>
        <a:buFont typeface="ABBvoiceOffice" panose="020D0603020503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36" indent="-180018" algn="l" defTabSz="914491" rtl="0" eaLnBrk="1" latinLnBrk="0" hangingPunct="1"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18">
          <p15:clr>
            <a:srgbClr val="F26B43"/>
          </p15:clr>
        </p15:guide>
        <p15:guide id="2" pos="7469">
          <p15:clr>
            <a:srgbClr val="F26B43"/>
          </p15:clr>
        </p15:guide>
        <p15:guide id="3" pos="212">
          <p15:clr>
            <a:srgbClr val="F26B43"/>
          </p15:clr>
        </p15:guide>
        <p15:guide id="4" orient="horz" pos="3726">
          <p15:clr>
            <a:srgbClr val="F26B43"/>
          </p15:clr>
        </p15:guide>
        <p15:guide id="5" pos="3840">
          <p15:clr>
            <a:srgbClr val="F26B43"/>
          </p15:clr>
        </p15:guide>
        <p15:guide id="6" orient="horz" pos="247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global-cobot-team@abb.com" TargetMode="External"/><Relationship Id="rId2" Type="http://schemas.openxmlformats.org/officeDocument/2006/relationships/hyperlink" Target="https://forums.robotstudio.com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7/06/relationships/model3d" Target="../media/model3d2.glb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microsoft.com/office/2017/06/relationships/model3d" Target="../media/model3d3.glb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microsoft.com/office/2017/06/relationships/model3d" Target="../media/model3d4.glb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microsoft.com/office/2017/06/relationships/model3d" Target="../media/model3d5.glb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5.png"/><Relationship Id="rId2" Type="http://schemas.microsoft.com/office/2017/06/relationships/model3d" Target="../media/model3d6.glb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microsoft.com/office/2017/06/relationships/model3d" Target="../media/model3d7.glb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2EC537-FC83-47E1-8FC7-E4ED91473AA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Ex</a:t>
            </a:r>
            <a:r>
              <a:rPr lang="pl-PL" dirty="0"/>
              <a:t>TERNAL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A5C56CE-71AC-4E62-B91E-EE1E0F9F99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2020-02-20</a:t>
            </a:r>
            <a:endParaRPr lang="pl-PL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F33B0BE-0DAF-4656-AF2D-1ED108182B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0519" y="5205567"/>
            <a:ext cx="11510962" cy="504000"/>
          </a:xfrm>
        </p:spPr>
        <p:txBody>
          <a:bodyPr/>
          <a:lstStyle/>
          <a:p>
            <a:r>
              <a:rPr lang="de-DE" dirty="0" err="1"/>
              <a:t>SmartGripper</a:t>
            </a:r>
            <a:r>
              <a:rPr lang="de-DE" dirty="0"/>
              <a:t> Finger Library</a:t>
            </a:r>
            <a:endParaRPr lang="pl-PL" dirty="0"/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D2E08CF9-0EA2-43C4-A65D-856628BB75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perfect</a:t>
            </a:r>
            <a:r>
              <a:rPr lang="de-DE" dirty="0"/>
              <a:t> YuMi </a:t>
            </a:r>
            <a:r>
              <a:rPr lang="de-DE" dirty="0" err="1"/>
              <a:t>fingers</a:t>
            </a:r>
            <a:endParaRPr lang="pl-PL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F12116A-6862-4084-8917-BD35B7D7492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ABB Collaborative Robotics</a:t>
            </a:r>
            <a:endParaRPr lang="pl-PL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CA0F6A1-428E-43D5-B9C3-EFE0C40CDD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de-DE" dirty="0"/>
              <a:t>2020</a:t>
            </a:r>
            <a:endParaRPr lang="pl-PL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30FD5D2-23EF-44FD-AA1F-00EB7CEBFAF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605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E8E1F-D3A5-4EA4-97C2-E5360EA75EA5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B7A8DB10-9BF6-4473-AAA1-9EA8F472E094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79463B-CDED-4B09-9808-A301551300D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 lvl="8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E4DA09-65E9-4E4B-A26C-548F1116FBC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en-US"/>
              <a:t>Slide </a:t>
            </a:r>
            <a:fld id="{619F89D8-7AE3-494A-97F3-03D68086963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1EBE2A7E-AEBD-40A1-BF71-DECFB231A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and Contact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E81AD1-5139-44E3-9A95-8762E3C0C90F}"/>
              </a:ext>
            </a:extLst>
          </p:cNvPr>
          <p:cNvSpPr txBox="1"/>
          <p:nvPr/>
        </p:nvSpPr>
        <p:spPr bwMode="gray">
          <a:xfrm>
            <a:off x="3454752" y="2404302"/>
            <a:ext cx="5282496" cy="151347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72000" tIns="72000" rIns="72000" bIns="72000" rtlCol="0">
            <a:noAutofit/>
          </a:bodyPr>
          <a:lstStyle/>
          <a:p>
            <a:r>
              <a:rPr lang="en-US" sz="1600" dirty="0"/>
              <a:t>You can reach us in the Discussion Forum </a:t>
            </a:r>
            <a:r>
              <a:rPr lang="en-US" sz="1600" dirty="0">
                <a:hlinkClick r:id="rId2"/>
              </a:rPr>
              <a:t>https://forums.robotstudio.com/</a:t>
            </a:r>
            <a:r>
              <a:rPr lang="en-US" sz="1600" dirty="0"/>
              <a:t> -&gt;</a:t>
            </a:r>
            <a:r>
              <a:rPr lang="en-US" sz="1600" dirty="0" err="1"/>
              <a:t>YumMi</a:t>
            </a:r>
            <a:r>
              <a:rPr lang="en-US" sz="1600" dirty="0"/>
              <a:t> thread</a:t>
            </a:r>
          </a:p>
          <a:p>
            <a:endParaRPr lang="en-US" sz="1600" dirty="0"/>
          </a:p>
          <a:p>
            <a:r>
              <a:rPr lang="en-US" sz="1600" dirty="0"/>
              <a:t>Or this email address: </a:t>
            </a:r>
            <a:r>
              <a:rPr lang="en-US" sz="1600" dirty="0">
                <a:hlinkClick r:id="rId3"/>
              </a:rPr>
              <a:t>global-cobot-team@abb.com</a:t>
            </a:r>
            <a:r>
              <a:rPr lang="en-US" sz="1600" dirty="0"/>
              <a:t> </a:t>
            </a:r>
          </a:p>
          <a:p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242811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A7615C-785A-4592-A71E-E026EB4A1B2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62DC934-8D94-4C45-ADC7-1B111A21071B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F3B404A-D8F9-422F-9A30-12682DDFB25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F44275-A164-437A-BB31-2809A6AED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619F89D8-7AE3-494A-97F3-03D68086963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34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C60E2DB-B431-4445-A401-825EA1517E24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802F1124-33BD-4EBB-98B3-2BE08BF7D732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89E26CA-6C99-4A53-B518-150574BE3C0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 lvl="8"/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47761D-589E-4FA2-BCA2-51D483D5185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en-US"/>
              <a:t>Slide </a:t>
            </a:r>
            <a:fld id="{619F89D8-7AE3-494A-97F3-03D68086963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992852B9-C62A-498D-8B99-C95497E11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SmartGripper</a:t>
            </a:r>
            <a:r>
              <a:rPr lang="de-DE" dirty="0"/>
              <a:t> </a:t>
            </a:r>
            <a:r>
              <a:rPr lang="de-DE" dirty="0" err="1"/>
              <a:t>finger</a:t>
            </a:r>
            <a:r>
              <a:rPr lang="de-DE" dirty="0"/>
              <a:t> </a:t>
            </a:r>
            <a:r>
              <a:rPr lang="de-DE" dirty="0" err="1"/>
              <a:t>library</a:t>
            </a:r>
            <a:endParaRPr lang="de-DE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D295C7F7-8FE3-413B-90C7-DF0A989CFD2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32368" y="1931197"/>
            <a:ext cx="6288352" cy="3980439"/>
          </a:xfrm>
        </p:spPr>
        <p:txBody>
          <a:bodyPr/>
          <a:lstStyle/>
          <a:p>
            <a:r>
              <a:rPr lang="de-DE" b="1" dirty="0" err="1"/>
              <a:t>How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use</a:t>
            </a:r>
            <a:r>
              <a:rPr lang="de-DE" b="1" dirty="0"/>
              <a:t>:</a:t>
            </a:r>
          </a:p>
          <a:p>
            <a:r>
              <a:rPr lang="de-DE" dirty="0"/>
              <a:t>These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common</a:t>
            </a:r>
            <a:r>
              <a:rPr lang="de-DE" dirty="0"/>
              <a:t> </a:t>
            </a:r>
            <a:r>
              <a:rPr lang="de-DE" dirty="0" err="1"/>
              <a:t>finger</a:t>
            </a:r>
            <a:r>
              <a:rPr lang="de-DE" dirty="0"/>
              <a:t> </a:t>
            </a:r>
            <a:r>
              <a:rPr lang="de-DE" dirty="0" err="1"/>
              <a:t>designs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YuMi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facilitate</a:t>
            </a:r>
            <a:r>
              <a:rPr lang="de-DE" dirty="0"/>
              <a:t> </a:t>
            </a:r>
            <a:r>
              <a:rPr lang="de-DE" dirty="0" err="1"/>
              <a:t>picking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different </a:t>
            </a:r>
            <a:r>
              <a:rPr lang="de-DE" dirty="0" err="1"/>
              <a:t>types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parts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/>
              <a:t>The 3D </a:t>
            </a:r>
            <a:r>
              <a:rPr lang="de-DE" dirty="0" err="1"/>
              <a:t>models</a:t>
            </a:r>
            <a:r>
              <a:rPr lang="de-DE" dirty="0"/>
              <a:t> on the </a:t>
            </a:r>
            <a:r>
              <a:rPr lang="de-DE" dirty="0" err="1"/>
              <a:t>right</a:t>
            </a:r>
            <a:r>
              <a:rPr lang="de-DE" dirty="0"/>
              <a:t> will </a:t>
            </a:r>
            <a:r>
              <a:rPr lang="de-DE" dirty="0" err="1"/>
              <a:t>slowly</a:t>
            </a:r>
            <a:r>
              <a:rPr lang="de-DE" dirty="0"/>
              <a:t> </a:t>
            </a:r>
            <a:r>
              <a:rPr lang="de-DE" dirty="0" err="1"/>
              <a:t>rotate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mode</a:t>
            </a:r>
            <a:r>
              <a:rPr lang="de-DE" dirty="0"/>
              <a:t>,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also </a:t>
            </a:r>
            <a:r>
              <a:rPr lang="de-DE" dirty="0" err="1"/>
              <a:t>right-click</a:t>
            </a:r>
            <a:r>
              <a:rPr lang="de-DE" dirty="0"/>
              <a:t> on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from different </a:t>
            </a:r>
            <a:r>
              <a:rPr lang="de-DE" dirty="0" err="1"/>
              <a:t>angles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 err="1"/>
              <a:t>With</a:t>
            </a:r>
            <a:r>
              <a:rPr lang="de-DE" dirty="0"/>
              <a:t> the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easily</a:t>
            </a:r>
            <a:r>
              <a:rPr lang="de-DE" dirty="0"/>
              <a:t> find the </a:t>
            </a:r>
            <a:br>
              <a:rPr lang="de-DE" dirty="0"/>
            </a:br>
            <a:r>
              <a:rPr lang="de-DE" dirty="0" err="1"/>
              <a:t>stl</a:t>
            </a:r>
            <a:r>
              <a:rPr lang="de-DE" dirty="0"/>
              <a:t>-file in the </a:t>
            </a:r>
            <a:r>
              <a:rPr lang="de-DE" dirty="0" err="1"/>
              <a:t>attached</a:t>
            </a:r>
            <a:r>
              <a:rPr lang="de-DE" dirty="0"/>
              <a:t> </a:t>
            </a:r>
            <a:r>
              <a:rPr lang="de-DE" dirty="0" err="1"/>
              <a:t>folder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print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finger</a:t>
            </a:r>
            <a:r>
              <a:rPr lang="de-DE" dirty="0"/>
              <a:t>.</a:t>
            </a:r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10" name="Inhaltsplatzhalter 6">
                <a:extLst>
                  <a:ext uri="{FF2B5EF4-FFF2-40B4-BE49-F238E27FC236}">
                    <a16:creationId xmlns:a16="http://schemas.microsoft.com/office/drawing/2014/main" id="{271F5F55-01DD-4CE6-A8B3-7C48B4C28C9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91295388"/>
                  </p:ext>
                </p:extLst>
              </p:nvPr>
            </p:nvGraphicFramePr>
            <p:xfrm>
              <a:off x="8090450" y="2226312"/>
              <a:ext cx="1932901" cy="3559502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1932901" cy="3559502"/>
                    </a:xfrm>
                    <a:prstGeom prst="rect">
                      <a:avLst/>
                    </a:prstGeom>
                  </am3d:spPr>
                  <am3d:camera>
                    <am3d:pos x="0" y="0" z="5580707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8524" d="1000000"/>
                    <am3d:preTrans dx="-9998313" dy="-18000000" dz="-2334067"/>
                    <am3d:scale>
                      <am3d:sx n="1000000" d="1000000"/>
                      <am3d:sy n="1000000" d="1000000"/>
                      <am3d:sz n="1000000" d="1000000"/>
                    </am3d:scale>
                    <am3d:rot ax="1234107" ay="910755" az="336732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429427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10" name="Inhaltsplatzhalter 6">
                <a:extLst>
                  <a:ext uri="{FF2B5EF4-FFF2-40B4-BE49-F238E27FC236}">
                    <a16:creationId xmlns:a16="http://schemas.microsoft.com/office/drawing/2014/main" id="{271F5F55-01DD-4CE6-A8B3-7C48B4C28C9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90450" y="2226312"/>
                <a:ext cx="1932901" cy="355950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3543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mph" presetSubtype="128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5DD83E6-4242-43FA-B3CF-C9F7B3388F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SmartGripper</a:t>
            </a:r>
            <a:r>
              <a:rPr lang="de-DE" dirty="0"/>
              <a:t> </a:t>
            </a:r>
            <a:r>
              <a:rPr lang="de-DE" dirty="0" err="1"/>
              <a:t>finger</a:t>
            </a:r>
            <a:r>
              <a:rPr lang="de-DE" dirty="0"/>
              <a:t> </a:t>
            </a:r>
            <a:r>
              <a:rPr lang="de-DE" dirty="0" err="1"/>
              <a:t>library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88DBF6C2-6C23-4D8E-8D86-E40C62BDF9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0483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992852B9-C62A-498D-8B99-C95497E11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SmartGripper</a:t>
            </a:r>
            <a:r>
              <a:rPr lang="de-DE" dirty="0"/>
              <a:t> </a:t>
            </a:r>
            <a:r>
              <a:rPr lang="de-DE" dirty="0" err="1"/>
              <a:t>finger</a:t>
            </a:r>
            <a:r>
              <a:rPr lang="de-DE" dirty="0"/>
              <a:t> </a:t>
            </a:r>
            <a:r>
              <a:rPr lang="de-DE" dirty="0" err="1"/>
              <a:t>library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89E26CA-6C99-4A53-B518-150574BE3C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8"/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C60E2DB-B431-4445-A401-825EA1517E2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02F1124-33BD-4EBB-98B3-2BE08BF7D732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47761D-589E-4FA2-BCA2-51D483D51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619F89D8-7AE3-494A-97F3-03D68086963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10B581E8-C221-47B5-AFEF-B0B7EF52330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3HDA000059A6881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19974F12-B41E-4044-A22D-B28F5AF3934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Info</a:t>
            </a:r>
          </a:p>
        </p:txBody>
      </p:sp>
      <p:sp>
        <p:nvSpPr>
          <p:cNvPr id="16" name="Inhaltsplatzhalter 15">
            <a:extLst>
              <a:ext uri="{FF2B5EF4-FFF2-40B4-BE49-F238E27FC236}">
                <a16:creationId xmlns:a16="http://schemas.microsoft.com/office/drawing/2014/main" id="{A311E3A7-127B-4C97-B527-4774B42246C8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Standard </a:t>
            </a:r>
            <a:r>
              <a:rPr lang="de-DE" dirty="0" err="1"/>
              <a:t>fingers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Extended </a:t>
            </a:r>
            <a:r>
              <a:rPr lang="de-DE" dirty="0" err="1"/>
              <a:t>base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Indentation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rubber</a:t>
            </a:r>
            <a:r>
              <a:rPr lang="de-DE" dirty="0"/>
              <a:t> – the </a:t>
            </a:r>
            <a:r>
              <a:rPr lang="de-DE" dirty="0" err="1"/>
              <a:t>purpose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the </a:t>
            </a:r>
            <a:r>
              <a:rPr lang="de-DE" dirty="0" err="1"/>
              <a:t>rubber</a:t>
            </a:r>
            <a:r>
              <a:rPr lang="de-DE" dirty="0"/>
              <a:t> </a:t>
            </a:r>
            <a:r>
              <a:rPr lang="de-DE" dirty="0" err="1"/>
              <a:t>padding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additional </a:t>
            </a:r>
            <a:r>
              <a:rPr lang="de-DE" dirty="0" err="1"/>
              <a:t>friction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the </a:t>
            </a:r>
            <a:r>
              <a:rPr lang="de-DE" dirty="0" err="1"/>
              <a:t>fingers</a:t>
            </a:r>
            <a:r>
              <a:rPr lang="de-DE" dirty="0"/>
              <a:t> and the 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gripped</a:t>
            </a:r>
            <a:r>
              <a:rPr lang="de-DE" dirty="0"/>
              <a:t>, so the 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slip</a:t>
            </a:r>
            <a:r>
              <a:rPr lang="de-DE" dirty="0"/>
              <a:t> </a:t>
            </a:r>
            <a:r>
              <a:rPr lang="de-DE" dirty="0" err="1"/>
              <a:t>easily</a:t>
            </a:r>
            <a:r>
              <a:rPr lang="de-DE" dirty="0"/>
              <a:t>. </a:t>
            </a:r>
            <a:r>
              <a:rPr lang="de-DE" dirty="0" err="1"/>
              <a:t>It‘s</a:t>
            </a:r>
            <a:r>
              <a:rPr lang="de-DE" dirty="0"/>
              <a:t> </a:t>
            </a:r>
            <a:r>
              <a:rPr lang="de-DE" dirty="0" err="1"/>
              <a:t>commonly</a:t>
            </a:r>
            <a:r>
              <a:rPr lang="de-DE" dirty="0"/>
              <a:t> </a:t>
            </a:r>
            <a:r>
              <a:rPr lang="de-DE" dirty="0" err="1"/>
              <a:t>found</a:t>
            </a:r>
            <a:r>
              <a:rPr lang="de-DE" dirty="0"/>
              <a:t> in e.g. </a:t>
            </a:r>
            <a:r>
              <a:rPr lang="de-DE" dirty="0" err="1"/>
              <a:t>hardware</a:t>
            </a:r>
            <a:r>
              <a:rPr lang="de-DE" dirty="0"/>
              <a:t> </a:t>
            </a:r>
            <a:r>
              <a:rPr lang="de-DE" dirty="0" err="1"/>
              <a:t>stores</a:t>
            </a:r>
            <a:r>
              <a:rPr lang="de-DE" dirty="0"/>
              <a:t>,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cut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the </a:t>
            </a:r>
            <a:r>
              <a:rPr lang="de-DE" dirty="0" err="1"/>
              <a:t>shape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and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adhesive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attach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the </a:t>
            </a:r>
            <a:r>
              <a:rPr lang="de-DE" dirty="0" err="1"/>
              <a:t>finger</a:t>
            </a:r>
            <a:r>
              <a:rPr lang="de-DE" dirty="0"/>
              <a:t>. See </a:t>
            </a:r>
            <a:r>
              <a:rPr lang="de-DE" dirty="0" err="1"/>
              <a:t>below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15" name="Untertitel 14">
            <a:extLst>
              <a:ext uri="{FF2B5EF4-FFF2-40B4-BE49-F238E27FC236}">
                <a16:creationId xmlns:a16="http://schemas.microsoft.com/office/drawing/2014/main" id="{D2728947-8ECA-4EB7-95F3-12898B8C206F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de-DE"/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2" name="3D-Modell 1">
                <a:extLst>
                  <a:ext uri="{FF2B5EF4-FFF2-40B4-BE49-F238E27FC236}">
                    <a16:creationId xmlns:a16="http://schemas.microsoft.com/office/drawing/2014/main" id="{6CA32A0D-9C4A-49AB-BD3E-E2BB5B902D5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74263515"/>
                  </p:ext>
                </p:extLst>
              </p:nvPr>
            </p:nvGraphicFramePr>
            <p:xfrm>
              <a:off x="1317231" y="2612056"/>
              <a:ext cx="2276209" cy="3190501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2276209" cy="3190501"/>
                    </a:xfrm>
                    <a:prstGeom prst="rect">
                      <a:avLst/>
                    </a:prstGeom>
                  </am3d:spPr>
                  <am3d:camera>
                    <am3d:pos x="0" y="0" z="60366152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9230" d="1000000"/>
                    <am3d:preTrans dx="-12251076" dy="-18000000" dz="-4256827"/>
                    <am3d:scale>
                      <am3d:sx n="1000000" d="1000000"/>
                      <am3d:sy n="1000000" d="1000000"/>
                      <am3d:sz n="1000000" d="1000000"/>
                    </am3d:scale>
                    <am3d:rot ax="1419680" ay="1364591" az="576873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406669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2" name="3D-Modell 1">
                <a:extLst>
                  <a:ext uri="{FF2B5EF4-FFF2-40B4-BE49-F238E27FC236}">
                    <a16:creationId xmlns:a16="http://schemas.microsoft.com/office/drawing/2014/main" id="{6CA32A0D-9C4A-49AB-BD3E-E2BB5B902D5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17231" y="2612056"/>
                <a:ext cx="2276209" cy="3190501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 descr="A picture containing black, table, sitting, white&#10;&#10;Description automatically generated">
            <a:extLst>
              <a:ext uri="{FF2B5EF4-FFF2-40B4-BE49-F238E27FC236}">
                <a16:creationId xmlns:a16="http://schemas.microsoft.com/office/drawing/2014/main" id="{36913652-EA74-4C72-956A-ECE51EE3FF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3510" y="4384733"/>
            <a:ext cx="1735116" cy="16175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41090F2-69CA-4480-8D0A-8FC5FB8102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81353" y="4207306"/>
            <a:ext cx="1785224" cy="1763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83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mph" presetSubtype="128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992852B9-C62A-498D-8B99-C95497E11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SmartGripper</a:t>
            </a:r>
            <a:r>
              <a:rPr lang="de-DE" dirty="0"/>
              <a:t> </a:t>
            </a:r>
            <a:r>
              <a:rPr lang="de-DE" dirty="0" err="1"/>
              <a:t>finger</a:t>
            </a:r>
            <a:r>
              <a:rPr lang="de-DE" dirty="0"/>
              <a:t> </a:t>
            </a:r>
            <a:r>
              <a:rPr lang="de-DE" dirty="0" err="1"/>
              <a:t>library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89E26CA-6C99-4A53-B518-150574BE3C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8"/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C60E2DB-B431-4445-A401-825EA1517E2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02F1124-33BD-4EBB-98B3-2BE08BF7D732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47761D-589E-4FA2-BCA2-51D483D51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619F89D8-7AE3-494A-97F3-03D68086963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10B581E8-C221-47B5-AFEF-B0B7EF52330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3HDA000058A6948</a:t>
            </a:r>
          </a:p>
          <a:p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19974F12-B41E-4044-A22D-B28F5AF3934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Info</a:t>
            </a:r>
          </a:p>
        </p:txBody>
      </p:sp>
      <p:sp>
        <p:nvSpPr>
          <p:cNvPr id="16" name="Inhaltsplatzhalter 15">
            <a:extLst>
              <a:ext uri="{FF2B5EF4-FFF2-40B4-BE49-F238E27FC236}">
                <a16:creationId xmlns:a16="http://schemas.microsoft.com/office/drawing/2014/main" id="{A311E3A7-127B-4C97-B527-4774B42246C8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Long </a:t>
            </a:r>
            <a:r>
              <a:rPr lang="de-DE" dirty="0" err="1"/>
              <a:t>finger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Round </a:t>
            </a:r>
            <a:r>
              <a:rPr lang="de-DE" dirty="0" err="1"/>
              <a:t>edges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Small at </a:t>
            </a:r>
            <a:r>
              <a:rPr lang="de-DE" dirty="0" err="1"/>
              <a:t>the</a:t>
            </a:r>
            <a:r>
              <a:rPr lang="de-DE" dirty="0"/>
              <a:t> top</a:t>
            </a:r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7" name="Inhaltsplatzhalter 6">
                <a:extLst>
                  <a:ext uri="{FF2B5EF4-FFF2-40B4-BE49-F238E27FC236}">
                    <a16:creationId xmlns:a16="http://schemas.microsoft.com/office/drawing/2014/main" id="{B2F52E1D-4799-453F-8B56-08607BBC2B52}"/>
                  </a:ext>
                </a:extLst>
              </p:cNvPr>
              <p:cNvGraphicFramePr>
                <a:graphicFrameLocks noGrp="1" noChangeAspect="1"/>
              </p:cNvGraphicFramePr>
              <p:nvPr>
                <p:ph sz="quarter" idx="19"/>
                <p:extLst>
                  <p:ext uri="{D42A27DB-BD31-4B8C-83A1-F6EECF244321}">
                    <p14:modId xmlns:p14="http://schemas.microsoft.com/office/powerpoint/2010/main" val="1211397292"/>
                  </p:ext>
                </p:extLst>
              </p:nvPr>
            </p:nvGraphicFramePr>
            <p:xfrm>
              <a:off x="2093872" y="2486461"/>
              <a:ext cx="2084325" cy="3511944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2084325" cy="3511944"/>
                    </a:xfrm>
                    <a:prstGeom prst="rect">
                      <a:avLst/>
                    </a:prstGeom>
                  </am3d:spPr>
                  <am3d:camera>
                    <am3d:pos x="0" y="0" z="5580707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8524" d="1000000"/>
                    <am3d:preTrans dx="-9998313" dy="-18000000" dz="-2334067"/>
                    <am3d:scale>
                      <am3d:sx n="1000000" d="1000000"/>
                      <am3d:sy n="1000000" d="1000000"/>
                      <am3d:sz n="1000000" d="1000000"/>
                    </am3d:scale>
                    <am3d:rot ax="2296465" ay="1097747" az="834757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429237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7" name="Inhaltsplatzhalter 6">
                <a:extLst>
                  <a:ext uri="{FF2B5EF4-FFF2-40B4-BE49-F238E27FC236}">
                    <a16:creationId xmlns:a16="http://schemas.microsoft.com/office/drawing/2014/main" id="{B2F52E1D-4799-453F-8B56-08607BBC2B5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93872" y="2486461"/>
                <a:ext cx="2084325" cy="3511944"/>
              </a:xfrm>
              <a:prstGeom prst="rect">
                <a:avLst/>
              </a:prstGeom>
            </p:spPr>
          </p:pic>
        </mc:Fallback>
      </mc:AlternateContent>
      <p:sp>
        <p:nvSpPr>
          <p:cNvPr id="15" name="Untertitel 14">
            <a:extLst>
              <a:ext uri="{FF2B5EF4-FFF2-40B4-BE49-F238E27FC236}">
                <a16:creationId xmlns:a16="http://schemas.microsoft.com/office/drawing/2014/main" id="{D2728947-8ECA-4EB7-95F3-12898B8C206F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421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mph" presetSubtype="128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992852B9-C62A-498D-8B99-C95497E11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SmartGripper</a:t>
            </a:r>
            <a:r>
              <a:rPr lang="de-DE" dirty="0"/>
              <a:t> </a:t>
            </a:r>
            <a:r>
              <a:rPr lang="de-DE" dirty="0" err="1"/>
              <a:t>finger</a:t>
            </a:r>
            <a:r>
              <a:rPr lang="de-DE" dirty="0"/>
              <a:t> </a:t>
            </a:r>
            <a:r>
              <a:rPr lang="de-DE" dirty="0" err="1"/>
              <a:t>library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89E26CA-6C99-4A53-B518-150574BE3C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8"/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C60E2DB-B431-4445-A401-825EA1517E2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02F1124-33BD-4EBB-98B3-2BE08BF7D732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47761D-589E-4FA2-BCA2-51D483D51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619F89D8-7AE3-494A-97F3-03D68086963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10B581E8-C221-47B5-AFEF-B0B7EF52330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3HDA000058A5490_3HDA000058A5489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19974F12-B41E-4044-A22D-B28F5AF3934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Info</a:t>
            </a:r>
          </a:p>
        </p:txBody>
      </p:sp>
      <p:sp>
        <p:nvSpPr>
          <p:cNvPr id="16" name="Inhaltsplatzhalter 15">
            <a:extLst>
              <a:ext uri="{FF2B5EF4-FFF2-40B4-BE49-F238E27FC236}">
                <a16:creationId xmlns:a16="http://schemas.microsoft.com/office/drawing/2014/main" id="{A311E3A7-127B-4C97-B527-4774B42246C8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Big </a:t>
            </a:r>
            <a:r>
              <a:rPr lang="de-DE" dirty="0" err="1"/>
              <a:t>gripping</a:t>
            </a:r>
            <a:r>
              <a:rPr lang="de-DE" dirty="0"/>
              <a:t> </a:t>
            </a:r>
            <a:r>
              <a:rPr lang="de-DE" dirty="0" err="1"/>
              <a:t>area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Indentation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rubber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5" name="Untertitel 14">
            <a:extLst>
              <a:ext uri="{FF2B5EF4-FFF2-40B4-BE49-F238E27FC236}">
                <a16:creationId xmlns:a16="http://schemas.microsoft.com/office/drawing/2014/main" id="{D2728947-8ECA-4EB7-95F3-12898B8C206F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de-DE"/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8" name="3D-Modell 7">
                <a:extLst>
                  <a:ext uri="{FF2B5EF4-FFF2-40B4-BE49-F238E27FC236}">
                    <a16:creationId xmlns:a16="http://schemas.microsoft.com/office/drawing/2014/main" id="{2C0CA582-76C2-4C79-8874-6C9578B06A1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46825829"/>
                  </p:ext>
                </p:extLst>
              </p:nvPr>
            </p:nvGraphicFramePr>
            <p:xfrm>
              <a:off x="913842" y="2569478"/>
              <a:ext cx="3050986" cy="3254907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3050986" cy="3254907"/>
                    </a:xfrm>
                    <a:prstGeom prst="rect">
                      <a:avLst/>
                    </a:prstGeom>
                  </am3d:spPr>
                  <am3d:camera>
                    <am3d:pos x="0" y="0" z="6838600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0833" d="1000000"/>
                    <am3d:preTrans dx="-12562500" dy="-18000000" dz="-4875000"/>
                    <am3d:scale>
                      <am3d:sx n="1000000" d="1000000"/>
                      <am3d:sy n="1000000" d="1000000"/>
                      <am3d:sz n="1000000" d="1000000"/>
                    </am3d:scale>
                    <am3d:rot ax="299534" ay="1821411" az="151665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446275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8" name="3D-Modell 7">
                <a:extLst>
                  <a:ext uri="{FF2B5EF4-FFF2-40B4-BE49-F238E27FC236}">
                    <a16:creationId xmlns:a16="http://schemas.microsoft.com/office/drawing/2014/main" id="{2C0CA582-76C2-4C79-8874-6C9578B06A1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3842" y="2569478"/>
                <a:ext cx="3050986" cy="325490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8648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mph" presetSubtype="128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992852B9-C62A-498D-8B99-C95497E11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SmartGripper</a:t>
            </a:r>
            <a:r>
              <a:rPr lang="de-DE" dirty="0"/>
              <a:t> </a:t>
            </a:r>
            <a:r>
              <a:rPr lang="de-DE" dirty="0" err="1"/>
              <a:t>finger</a:t>
            </a:r>
            <a:r>
              <a:rPr lang="de-DE" dirty="0"/>
              <a:t> </a:t>
            </a:r>
            <a:r>
              <a:rPr lang="de-DE" dirty="0" err="1"/>
              <a:t>library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89E26CA-6C99-4A53-B518-150574BE3C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8"/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C60E2DB-B431-4445-A401-825EA1517E2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02F1124-33BD-4EBB-98B3-2BE08BF7D732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47761D-589E-4FA2-BCA2-51D483D51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619F89D8-7AE3-494A-97F3-03D68086963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10B581E8-C221-47B5-AFEF-B0B7EF52330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3HDA000058A5494_3HDA000058A5493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19974F12-B41E-4044-A22D-B28F5AF3934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Info</a:t>
            </a:r>
          </a:p>
        </p:txBody>
      </p:sp>
      <p:sp>
        <p:nvSpPr>
          <p:cNvPr id="16" name="Inhaltsplatzhalter 15">
            <a:extLst>
              <a:ext uri="{FF2B5EF4-FFF2-40B4-BE49-F238E27FC236}">
                <a16:creationId xmlns:a16="http://schemas.microsoft.com/office/drawing/2014/main" id="{A311E3A7-127B-4C97-B527-4774B42246C8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Rectangular</a:t>
            </a:r>
            <a:r>
              <a:rPr lang="de-DE" dirty="0"/>
              <a:t> </a:t>
            </a:r>
            <a:r>
              <a:rPr lang="de-DE" dirty="0" err="1"/>
              <a:t>gripping</a:t>
            </a:r>
            <a:r>
              <a:rPr lang="de-DE" dirty="0"/>
              <a:t> </a:t>
            </a:r>
            <a:r>
              <a:rPr lang="de-DE" dirty="0" err="1"/>
              <a:t>area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Indentation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rubber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5" name="Untertitel 14">
            <a:extLst>
              <a:ext uri="{FF2B5EF4-FFF2-40B4-BE49-F238E27FC236}">
                <a16:creationId xmlns:a16="http://schemas.microsoft.com/office/drawing/2014/main" id="{D2728947-8ECA-4EB7-95F3-12898B8C206F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de-DE"/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2" name="3D-Modell 1">
                <a:extLst>
                  <a:ext uri="{FF2B5EF4-FFF2-40B4-BE49-F238E27FC236}">
                    <a16:creationId xmlns:a16="http://schemas.microsoft.com/office/drawing/2014/main" id="{E52F3525-825E-43EB-A323-6C448055F3E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73440688"/>
                  </p:ext>
                </p:extLst>
              </p:nvPr>
            </p:nvGraphicFramePr>
            <p:xfrm>
              <a:off x="1445678" y="2569478"/>
              <a:ext cx="2713730" cy="3325275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2713730" cy="3325275"/>
                    </a:xfrm>
                    <a:prstGeom prst="rect">
                      <a:avLst/>
                    </a:prstGeom>
                  </am3d:spPr>
                  <am3d:camera>
                    <am3d:pos x="0" y="0" z="6306384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1978" d="1000000"/>
                    <am3d:preTrans dx="-13252747" dy="-18000000" dz="-5142857"/>
                    <am3d:scale>
                      <am3d:sx n="1000000" d="1000000"/>
                      <am3d:sy n="1000000" d="1000000"/>
                      <am3d:sz n="1000000" d="1000000"/>
                    </am3d:scale>
                    <am3d:rot ax="795965" ay="1841411" az="411694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434961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2" name="3D-Modell 1">
                <a:extLst>
                  <a:ext uri="{FF2B5EF4-FFF2-40B4-BE49-F238E27FC236}">
                    <a16:creationId xmlns:a16="http://schemas.microsoft.com/office/drawing/2014/main" id="{E52F3525-825E-43EB-A323-6C448055F3E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45678" y="2569478"/>
                <a:ext cx="2713730" cy="332527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6535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mph" presetSubtype="128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992852B9-C62A-498D-8B99-C95497E11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SmartGripper</a:t>
            </a:r>
            <a:r>
              <a:rPr lang="de-DE" dirty="0"/>
              <a:t> </a:t>
            </a:r>
            <a:r>
              <a:rPr lang="de-DE" dirty="0" err="1"/>
              <a:t>finger</a:t>
            </a:r>
            <a:r>
              <a:rPr lang="de-DE" dirty="0"/>
              <a:t> </a:t>
            </a:r>
            <a:r>
              <a:rPr lang="de-DE" dirty="0" err="1"/>
              <a:t>library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89E26CA-6C99-4A53-B518-150574BE3C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8"/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C60E2DB-B431-4445-A401-825EA1517E2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02F1124-33BD-4EBB-98B3-2BE08BF7D732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47761D-589E-4FA2-BCA2-51D483D51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619F89D8-7AE3-494A-97F3-03D68086963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10B581E8-C221-47B5-AFEF-B0B7EF52330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3HDA000058A6361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19974F12-B41E-4044-A22D-B28F5AF3934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Info</a:t>
            </a:r>
          </a:p>
        </p:txBody>
      </p:sp>
      <p:sp>
        <p:nvSpPr>
          <p:cNvPr id="16" name="Inhaltsplatzhalter 15">
            <a:extLst>
              <a:ext uri="{FF2B5EF4-FFF2-40B4-BE49-F238E27FC236}">
                <a16:creationId xmlns:a16="http://schemas.microsoft.com/office/drawing/2014/main" id="{A311E3A7-127B-4C97-B527-4774B42246C8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V-Shape </a:t>
            </a:r>
            <a:r>
              <a:rPr lang="de-DE" dirty="0" err="1"/>
              <a:t>Gripper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center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part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Indentation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rubber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5" name="Untertitel 14">
            <a:extLst>
              <a:ext uri="{FF2B5EF4-FFF2-40B4-BE49-F238E27FC236}">
                <a16:creationId xmlns:a16="http://schemas.microsoft.com/office/drawing/2014/main" id="{D2728947-8ECA-4EB7-95F3-12898B8C206F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de-DE"/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8" name="3D-Modell 7">
                <a:extLst>
                  <a:ext uri="{FF2B5EF4-FFF2-40B4-BE49-F238E27FC236}">
                    <a16:creationId xmlns:a16="http://schemas.microsoft.com/office/drawing/2014/main" id="{A017D45C-8B96-404F-88F7-9E26BCE3514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81760842"/>
                  </p:ext>
                </p:extLst>
              </p:nvPr>
            </p:nvGraphicFramePr>
            <p:xfrm>
              <a:off x="1031730" y="2700222"/>
              <a:ext cx="2104305" cy="3278219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2104305" cy="3278219"/>
                    </a:xfrm>
                    <a:prstGeom prst="rect">
                      <a:avLst/>
                    </a:prstGeom>
                  </am3d:spPr>
                  <am3d:camera>
                    <am3d:pos x="0" y="0" z="5898323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8248" d="1000000"/>
                    <am3d:preTrans dx="-3448905" dy="-18000000" dz="-4270072"/>
                    <am3d:scale>
                      <am3d:sx n="1000000" d="1000000"/>
                      <am3d:sy n="1000000" d="1000000"/>
                      <am3d:sz n="1000000" d="1000000"/>
                    </am3d:scale>
                    <am3d:rot ax="3170715" ay="1863038" az="2054459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355296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8" name="3D-Modell 7">
                <a:extLst>
                  <a:ext uri="{FF2B5EF4-FFF2-40B4-BE49-F238E27FC236}">
                    <a16:creationId xmlns:a16="http://schemas.microsoft.com/office/drawing/2014/main" id="{A017D45C-8B96-404F-88F7-9E26BCE3514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31730" y="2700222"/>
                <a:ext cx="2104305" cy="3278219"/>
              </a:xfrm>
              <a:prstGeom prst="rect">
                <a:avLst/>
              </a:prstGeom>
            </p:spPr>
          </p:pic>
        </mc:Fallback>
      </mc:AlternateContent>
      <p:pic>
        <p:nvPicPr>
          <p:cNvPr id="9" name="Grafik 8">
            <a:extLst>
              <a:ext uri="{FF2B5EF4-FFF2-40B4-BE49-F238E27FC236}">
                <a16:creationId xmlns:a16="http://schemas.microsoft.com/office/drawing/2014/main" id="{C9D18412-6D10-4722-AD9F-FC7499CAE3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008" y="3920863"/>
            <a:ext cx="2209992" cy="205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50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mph" presetSubtype="128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992852B9-C62A-498D-8B99-C95497E11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SmartGripper</a:t>
            </a:r>
            <a:r>
              <a:rPr lang="de-DE" dirty="0"/>
              <a:t> </a:t>
            </a:r>
            <a:r>
              <a:rPr lang="de-DE" dirty="0" err="1"/>
              <a:t>finger</a:t>
            </a:r>
            <a:r>
              <a:rPr lang="de-DE" dirty="0"/>
              <a:t> </a:t>
            </a:r>
            <a:r>
              <a:rPr lang="de-DE" dirty="0" err="1"/>
              <a:t>library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89E26CA-6C99-4A53-B518-150574BE3C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8"/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C60E2DB-B431-4445-A401-825EA1517E2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02F1124-33BD-4EBB-98B3-2BE08BF7D732}" type="datetime4">
              <a:rPr lang="en-US" smtClean="0"/>
              <a:t>May 7, 2020</a:t>
            </a:fld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47761D-589E-4FA2-BCA2-51D483D51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619F89D8-7AE3-494A-97F3-03D68086963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10B581E8-C221-47B5-AFEF-B0B7EF52330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3435" y="1679193"/>
            <a:ext cx="5605200" cy="504000"/>
          </a:xfrm>
        </p:spPr>
        <p:txBody>
          <a:bodyPr/>
          <a:lstStyle/>
          <a:p>
            <a:r>
              <a:rPr lang="de-DE" dirty="0"/>
              <a:t>3HDA000058A5103_ 3HDA000058A5102 + 3HDA000058A5115_ 3HDA000058A5114 </a:t>
            </a:r>
          </a:p>
          <a:p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19974F12-B41E-4044-A22D-B28F5AF3934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Info</a:t>
            </a:r>
          </a:p>
        </p:txBody>
      </p:sp>
      <p:sp>
        <p:nvSpPr>
          <p:cNvPr id="16" name="Inhaltsplatzhalter 15">
            <a:extLst>
              <a:ext uri="{FF2B5EF4-FFF2-40B4-BE49-F238E27FC236}">
                <a16:creationId xmlns:a16="http://schemas.microsoft.com/office/drawing/2014/main" id="{A311E3A7-127B-4C97-B527-4774B42246C8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Long </a:t>
            </a:r>
            <a:r>
              <a:rPr lang="de-DE" dirty="0" err="1"/>
              <a:t>fingers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Can </a:t>
            </a:r>
            <a:r>
              <a:rPr lang="de-DE" dirty="0" err="1"/>
              <a:t>grip</a:t>
            </a:r>
            <a:r>
              <a:rPr lang="de-DE" dirty="0"/>
              <a:t> different </a:t>
            </a:r>
            <a:r>
              <a:rPr lang="de-DE" dirty="0" err="1"/>
              <a:t>parts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 and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left</a:t>
            </a:r>
            <a:r>
              <a:rPr lang="de-DE" dirty="0"/>
              <a:t> </a:t>
            </a:r>
            <a:r>
              <a:rPr lang="de-DE" dirty="0" err="1"/>
              <a:t>side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finger</a:t>
            </a:r>
            <a:r>
              <a:rPr lang="de-DE" dirty="0"/>
              <a:t> </a:t>
            </a:r>
            <a:r>
              <a:rPr lang="de-DE" dirty="0" err="1"/>
              <a:t>tip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E.g.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parts</a:t>
            </a:r>
            <a:r>
              <a:rPr lang="de-DE" dirty="0"/>
              <a:t> in </a:t>
            </a:r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trays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Both </a:t>
            </a:r>
            <a:r>
              <a:rPr lang="de-DE" dirty="0" err="1"/>
              <a:t>fingers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5" name="Untertitel 14">
            <a:extLst>
              <a:ext uri="{FF2B5EF4-FFF2-40B4-BE49-F238E27FC236}">
                <a16:creationId xmlns:a16="http://schemas.microsoft.com/office/drawing/2014/main" id="{D2728947-8ECA-4EB7-95F3-12898B8C206F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de-DE"/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7" name="3D-Modell 6">
                <a:extLst>
                  <a:ext uri="{FF2B5EF4-FFF2-40B4-BE49-F238E27FC236}">
                    <a16:creationId xmlns:a16="http://schemas.microsoft.com/office/drawing/2014/main" id="{069BF358-6DDC-4E9E-94BA-BF174A5259B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69366144"/>
                  </p:ext>
                </p:extLst>
              </p:nvPr>
            </p:nvGraphicFramePr>
            <p:xfrm>
              <a:off x="1492665" y="2620595"/>
              <a:ext cx="1570028" cy="3168602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1570028" cy="3168602"/>
                    </a:xfrm>
                    <a:prstGeom prst="rect">
                      <a:avLst/>
                    </a:prstGeom>
                  </am3d:spPr>
                  <am3d:camera>
                    <am3d:pos x="0" y="0" z="5432753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384" d="1000000"/>
                    <am3d:preTrans dx="-9326049" dy="-18000000" dz="-1841538"/>
                    <am3d:scale>
                      <am3d:sx n="1000000" d="1000000"/>
                      <am3d:sy n="1000000" d="1000000"/>
                      <am3d:sz n="1000000" d="1000000"/>
                    </am3d:scale>
                    <am3d:rot ax="3001190" ay="1801689" az="1849691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360630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7" name="3D-Modell 6">
                <a:extLst>
                  <a:ext uri="{FF2B5EF4-FFF2-40B4-BE49-F238E27FC236}">
                    <a16:creationId xmlns:a16="http://schemas.microsoft.com/office/drawing/2014/main" id="{069BF358-6DDC-4E9E-94BA-BF174A5259B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92665" y="2620595"/>
                <a:ext cx="1570028" cy="31686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8" name="3D-Modell 7">
                <a:extLst>
                  <a:ext uri="{FF2B5EF4-FFF2-40B4-BE49-F238E27FC236}">
                    <a16:creationId xmlns:a16="http://schemas.microsoft.com/office/drawing/2014/main" id="{06FC5A8C-917A-4FCE-A7FF-E49286A7ECD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85690305"/>
                  </p:ext>
                </p:extLst>
              </p:nvPr>
            </p:nvGraphicFramePr>
            <p:xfrm>
              <a:off x="3495319" y="2525173"/>
              <a:ext cx="1303111" cy="3403650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1303111" cy="3403650"/>
                    </a:xfrm>
                    <a:prstGeom prst="rect">
                      <a:avLst/>
                    </a:prstGeom>
                  </am3d:spPr>
                  <am3d:camera>
                    <am3d:pos x="0" y="0" z="5432753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384" d="1000000"/>
                    <am3d:preTrans dx="-9326049" dy="-18000000" dz="-1841538"/>
                    <am3d:scale>
                      <am3d:sx n="1000000" d="1000000"/>
                      <am3d:sy n="1000000" d="1000000"/>
                      <am3d:sz n="1000000" d="1000000"/>
                    </am3d:scale>
                    <am3d:rot ax="2848110" ay="3499782" az="2571264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368890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8" name="3D-Modell 7">
                <a:extLst>
                  <a:ext uri="{FF2B5EF4-FFF2-40B4-BE49-F238E27FC236}">
                    <a16:creationId xmlns:a16="http://schemas.microsoft.com/office/drawing/2014/main" id="{06FC5A8C-917A-4FCE-A7FF-E49286A7ECD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95319" y="2525173"/>
                <a:ext cx="1303111" cy="340365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0923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mph" presetSubtype="128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7" presetClass="emph" presetSubtype="128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BB Master">
  <a:themeElements>
    <a:clrScheme name="Custom 2">
      <a:dk1>
        <a:srgbClr val="000000"/>
      </a:dk1>
      <a:lt1>
        <a:srgbClr val="FFFFFF"/>
      </a:lt1>
      <a:dk2>
        <a:srgbClr val="D90000"/>
      </a:dk2>
      <a:lt2>
        <a:srgbClr val="FF000F"/>
      </a:lt2>
      <a:accent1>
        <a:srgbClr val="262626"/>
      </a:accent1>
      <a:accent2>
        <a:srgbClr val="6E6E6E"/>
      </a:accent2>
      <a:accent3>
        <a:srgbClr val="A9A9A9"/>
      </a:accent3>
      <a:accent4>
        <a:srgbClr val="D2D2D2"/>
      </a:accent4>
      <a:accent5>
        <a:srgbClr val="F0F0F0"/>
      </a:accent5>
      <a:accent6>
        <a:srgbClr val="FAFAFA"/>
      </a:accent6>
      <a:hlink>
        <a:srgbClr val="D90000"/>
      </a:hlink>
      <a:folHlink>
        <a:srgbClr val="FF000F"/>
      </a:folHlink>
    </a:clrScheme>
    <a:fontScheme name="ABBvoice">
      <a:majorFont>
        <a:latin typeface="ABBvoice"/>
        <a:ea typeface="ABBvoice"/>
        <a:cs typeface="ABBvoice"/>
      </a:majorFont>
      <a:minorFont>
        <a:latin typeface="ABBvoice"/>
        <a:ea typeface="ABBvoice"/>
        <a:cs typeface="ABBvoic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tx2"/>
        </a:solidFill>
        <a:ln>
          <a:noFill/>
        </a:ln>
      </a:spPr>
      <a:bodyPr rtlCol="0" anchor="ctr"/>
      <a:lstStyle>
        <a:defPPr algn="ctr">
          <a:defRPr sz="1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72000" tIns="72000" rIns="72000" bIns="72000" rtlCol="0">
        <a:noAutofit/>
      </a:bodyPr>
      <a:lstStyle>
        <a:defPPr>
          <a:defRPr sz="1400" dirty="0" err="1" smtClean="0"/>
        </a:defPPr>
      </a:lstStyle>
    </a:txDef>
  </a:objectDefaults>
  <a:extraClrSchemeLst/>
  <a:custClrLst>
    <a:custClr name="Blue">
      <a:srgbClr val="004C97"/>
    </a:custClr>
    <a:custClr name="Green">
      <a:srgbClr val="007A33"/>
    </a:custClr>
    <a:custClr name="Yellow">
      <a:srgbClr val="FFD100"/>
    </a:custClr>
    <a:custClr name="Red Grey">
      <a:srgbClr val="817275"/>
    </a:custClr>
    <a:custClr name="Green Grey">
      <a:srgbClr val="6B7173"/>
    </a:custClr>
    <a:custClr name="Blue Grey">
      <a:srgbClr val="5B6F80"/>
    </a:custClr>
    <a:custClr name="Violet Grey">
      <a:srgbClr val="78838E"/>
    </a:custClr>
  </a:custClrLst>
  <a:extLst>
    <a:ext uri="{05A4C25C-085E-4340-85A3-A5531E510DB2}">
      <thm15:themeFamily xmlns:thm15="http://schemas.microsoft.com/office/thememl/2012/main" name="ABB PPT Template New Cover Picture_Test.potx" id="{0A66BA40-D7EE-40BC-96C9-BD8705A7948F}" vid="{4D465BF3-1E41-41EC-9207-5CBB230A5E28}"/>
    </a:ext>
  </a:extLst>
</a:theme>
</file>

<file path=ppt/theme/theme2.xml><?xml version="1.0" encoding="utf-8"?>
<a:theme xmlns:a="http://schemas.openxmlformats.org/drawingml/2006/main" name="1_ABB Master">
  <a:themeElements>
    <a:clrScheme name="Custom 2">
      <a:dk1>
        <a:srgbClr val="000000"/>
      </a:dk1>
      <a:lt1>
        <a:srgbClr val="FFFFFF"/>
      </a:lt1>
      <a:dk2>
        <a:srgbClr val="D90000"/>
      </a:dk2>
      <a:lt2>
        <a:srgbClr val="FF000F"/>
      </a:lt2>
      <a:accent1>
        <a:srgbClr val="262626"/>
      </a:accent1>
      <a:accent2>
        <a:srgbClr val="6E6E6E"/>
      </a:accent2>
      <a:accent3>
        <a:srgbClr val="A9A9A9"/>
      </a:accent3>
      <a:accent4>
        <a:srgbClr val="D2D2D2"/>
      </a:accent4>
      <a:accent5>
        <a:srgbClr val="F0F0F0"/>
      </a:accent5>
      <a:accent6>
        <a:srgbClr val="FAFAFA"/>
      </a:accent6>
      <a:hlink>
        <a:srgbClr val="D90000"/>
      </a:hlink>
      <a:folHlink>
        <a:srgbClr val="FF000F"/>
      </a:folHlink>
    </a:clrScheme>
    <a:fontScheme name="ABBvoice">
      <a:majorFont>
        <a:latin typeface="ABBvoice"/>
        <a:ea typeface="ABBvoice"/>
        <a:cs typeface="ABBvoice"/>
      </a:majorFont>
      <a:minorFont>
        <a:latin typeface="ABBvoice"/>
        <a:ea typeface="ABBvoice"/>
        <a:cs typeface="ABBvoic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tx2"/>
        </a:solidFill>
        <a:ln>
          <a:noFill/>
        </a:ln>
      </a:spPr>
      <a:bodyPr rtlCol="0" anchor="ctr"/>
      <a:lstStyle>
        <a:defPPr algn="ctr">
          <a:defRPr sz="1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72000" tIns="72000" rIns="72000" bIns="72000" rtlCol="0">
        <a:noAutofit/>
      </a:bodyPr>
      <a:lstStyle>
        <a:defPPr>
          <a:defRPr sz="1400" dirty="0" err="1" smtClean="0"/>
        </a:defPPr>
      </a:lstStyle>
    </a:txDef>
  </a:objectDefaults>
  <a:extraClrSchemeLst/>
  <a:custClrLst>
    <a:custClr name="Blue">
      <a:srgbClr val="004C97"/>
    </a:custClr>
    <a:custClr name="Green">
      <a:srgbClr val="007A33"/>
    </a:custClr>
    <a:custClr name="Yellow">
      <a:srgbClr val="FFD100"/>
    </a:custClr>
    <a:custClr name="Red Grey">
      <a:srgbClr val="817275"/>
    </a:custClr>
    <a:custClr name="Green Grey">
      <a:srgbClr val="6B7173"/>
    </a:custClr>
    <a:custClr name="Blue Grey">
      <a:srgbClr val="5B6F80"/>
    </a:custClr>
    <a:custClr name="Violet Grey">
      <a:srgbClr val="78838E"/>
    </a:custClr>
  </a:custClrLst>
  <a:extLst>
    <a:ext uri="{05A4C25C-085E-4340-85A3-A5531E510DB2}">
      <thm15:themeFamily xmlns:thm15="http://schemas.microsoft.com/office/thememl/2012/main" name="ABB PPT Template New Cover Picture_Test.potx" id="{0A66BA40-D7EE-40BC-96C9-BD8705A7948F}" vid="{4D465BF3-1E41-41EC-9207-5CBB230A5E28}"/>
    </a:ext>
  </a:extLst>
</a:theme>
</file>

<file path=ppt/theme/theme3.xml><?xml version="1.0" encoding="utf-8"?>
<a:theme xmlns:a="http://schemas.openxmlformats.org/drawingml/2006/main" name="Office Theme">
  <a:themeElements>
    <a:clrScheme name="ABB">
      <a:dk1>
        <a:srgbClr val="000000"/>
      </a:dk1>
      <a:lt1>
        <a:srgbClr val="FFFFFF"/>
      </a:lt1>
      <a:dk2>
        <a:srgbClr val="D90000"/>
      </a:dk2>
      <a:lt2>
        <a:srgbClr val="FF000F"/>
      </a:lt2>
      <a:accent1>
        <a:srgbClr val="1E1E1E"/>
      </a:accent1>
      <a:accent2>
        <a:srgbClr val="3C3C3C"/>
      </a:accent2>
      <a:accent3>
        <a:srgbClr val="6E6E6E"/>
      </a:accent3>
      <a:accent4>
        <a:srgbClr val="A0A0A0"/>
      </a:accent4>
      <a:accent5>
        <a:srgbClr val="D2D2D2"/>
      </a:accent5>
      <a:accent6>
        <a:srgbClr val="F0F0F0"/>
      </a:accent6>
      <a:hlink>
        <a:srgbClr val="D90000"/>
      </a:hlink>
      <a:folHlink>
        <a:srgbClr val="FF000F"/>
      </a:folHlink>
    </a:clrScheme>
    <a:fontScheme name="ABBvoiceOffice">
      <a:majorFont>
        <a:latin typeface="ABBvoiceOffice"/>
        <a:ea typeface="ABBvoiceOffice"/>
        <a:cs typeface="ABBvoiceOffice"/>
      </a:majorFont>
      <a:minorFont>
        <a:latin typeface="ABBvoiceOffice"/>
        <a:ea typeface="ABBvoiceOffice"/>
        <a:cs typeface="ABBvoiceOffic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ABB">
      <a:dk1>
        <a:srgbClr val="000000"/>
      </a:dk1>
      <a:lt1>
        <a:srgbClr val="FFFFFF"/>
      </a:lt1>
      <a:dk2>
        <a:srgbClr val="D90000"/>
      </a:dk2>
      <a:lt2>
        <a:srgbClr val="FF000F"/>
      </a:lt2>
      <a:accent1>
        <a:srgbClr val="1E1E1E"/>
      </a:accent1>
      <a:accent2>
        <a:srgbClr val="3C3C3C"/>
      </a:accent2>
      <a:accent3>
        <a:srgbClr val="6E6E6E"/>
      </a:accent3>
      <a:accent4>
        <a:srgbClr val="A0A0A0"/>
      </a:accent4>
      <a:accent5>
        <a:srgbClr val="D2D2D2"/>
      </a:accent5>
      <a:accent6>
        <a:srgbClr val="F0F0F0"/>
      </a:accent6>
      <a:hlink>
        <a:srgbClr val="D90000"/>
      </a:hlink>
      <a:folHlink>
        <a:srgbClr val="FF000F"/>
      </a:folHlink>
    </a:clrScheme>
    <a:fontScheme name="ABBvoiceOffice">
      <a:majorFont>
        <a:latin typeface="ABBvoiceOffice"/>
        <a:ea typeface="ABBvoiceOffice"/>
        <a:cs typeface="ABBvoiceOffice"/>
      </a:majorFont>
      <a:minorFont>
        <a:latin typeface="ABBvoiceOffice"/>
        <a:ea typeface="ABBvoiceOffice"/>
        <a:cs typeface="ABBvoiceOffic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2ADACB1D4B104DB3D274B0A850B520" ma:contentTypeVersion="10" ma:contentTypeDescription="Create a new document." ma:contentTypeScope="" ma:versionID="5b27f66fa77c3526c3cb987d303deccf">
  <xsd:schema xmlns:xsd="http://www.w3.org/2001/XMLSchema" xmlns:xs="http://www.w3.org/2001/XMLSchema" xmlns:p="http://schemas.microsoft.com/office/2006/metadata/properties" xmlns:ns2="ffc9881e-98b7-45b0-913b-4fda8c213c7e" xmlns:ns3="f74e9189-6b4e-4f32-8e7f-6379a0eb94b9" targetNamespace="http://schemas.microsoft.com/office/2006/metadata/properties" ma:root="true" ma:fieldsID="dfa7c729444235853bb9f16d4c723bdd" ns2:_="" ns3:_="">
    <xsd:import namespace="ffc9881e-98b7-45b0-913b-4fda8c213c7e"/>
    <xsd:import namespace="f74e9189-6b4e-4f32-8e7f-6379a0eb94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Locatio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c9881e-98b7-45b0-913b-4fda8c213c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4e9189-6b4e-4f32-8e7f-6379a0eb94b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BE66569-301F-45B8-BBD7-64484E14312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0881918-F972-449D-A2A6-C004B82026A5}">
  <ds:schemaRefs>
    <ds:schemaRef ds:uri="ffc9881e-98b7-45b0-913b-4fda8c213c7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f74e9189-6b4e-4f32-8e7f-6379a0eb94b9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38F8011-E1A9-4D77-80F6-8AB6455308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fc9881e-98b7-45b0-913b-4fda8c213c7e"/>
    <ds:schemaRef ds:uri="f74e9189-6b4e-4f32-8e7f-6379a0eb94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ABB PowerPoint Template 16by9</Template>
  <TotalTime>0</TotalTime>
  <Words>308</Words>
  <Application>Microsoft Office PowerPoint</Application>
  <PresentationFormat>Widescreen</PresentationFormat>
  <Paragraphs>72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ABBvoice</vt:lpstr>
      <vt:lpstr>ABBvoiceOffice</vt:lpstr>
      <vt:lpstr>Arial</vt:lpstr>
      <vt:lpstr>Symbol</vt:lpstr>
      <vt:lpstr>ABB Master</vt:lpstr>
      <vt:lpstr>1_ABB Master</vt:lpstr>
      <vt:lpstr>SmartGripper Finger Library</vt:lpstr>
      <vt:lpstr>SmartGripper finger library</vt:lpstr>
      <vt:lpstr>SmartGripper finger library</vt:lpstr>
      <vt:lpstr>SmartGripper finger library</vt:lpstr>
      <vt:lpstr>SmartGripper finger library</vt:lpstr>
      <vt:lpstr>SmartGripper finger library</vt:lpstr>
      <vt:lpstr>SmartGripper finger library</vt:lpstr>
      <vt:lpstr>SmartGripper finger library</vt:lpstr>
      <vt:lpstr>SmartGripper finger library</vt:lpstr>
      <vt:lpstr>Support and Contact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CoBlox – Input</dc:title>
  <dc:creator>Katja Butterweck</dc:creator>
  <cp:lastModifiedBy>Andie Zhang</cp:lastModifiedBy>
  <cp:revision>215</cp:revision>
  <cp:lastPrinted>2020-01-15T10:09:23Z</cp:lastPrinted>
  <dcterms:created xsi:type="dcterms:W3CDTF">2020-01-10T10:52:29Z</dcterms:created>
  <dcterms:modified xsi:type="dcterms:W3CDTF">2020-05-07T12:16:00Z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0x010100512ADACB1D4B104DB3D274B0A850B520</vt:lpwstr>
  </property>
</Properties>
</file>